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2" r:id="rId2"/>
    <p:sldMasterId id="2147483744" r:id="rId3"/>
    <p:sldMasterId id="2147483756" r:id="rId4"/>
  </p:sldMasterIdLst>
  <p:notesMasterIdLst>
    <p:notesMasterId r:id="rId34"/>
  </p:notesMasterIdLst>
  <p:handoutMasterIdLst>
    <p:handoutMasterId r:id="rId35"/>
  </p:handoutMasterIdLst>
  <p:sldIdLst>
    <p:sldId id="425" r:id="rId5"/>
    <p:sldId id="348" r:id="rId6"/>
    <p:sldId id="350" r:id="rId7"/>
    <p:sldId id="351" r:id="rId8"/>
    <p:sldId id="352" r:id="rId9"/>
    <p:sldId id="353" r:id="rId10"/>
    <p:sldId id="355" r:id="rId11"/>
    <p:sldId id="367" r:id="rId12"/>
    <p:sldId id="368" r:id="rId13"/>
    <p:sldId id="362" r:id="rId14"/>
    <p:sldId id="363" r:id="rId15"/>
    <p:sldId id="366" r:id="rId16"/>
    <p:sldId id="357" r:id="rId17"/>
    <p:sldId id="359" r:id="rId18"/>
    <p:sldId id="369" r:id="rId19"/>
    <p:sldId id="361" r:id="rId20"/>
    <p:sldId id="364" r:id="rId21"/>
    <p:sldId id="365" r:id="rId22"/>
    <p:sldId id="358" r:id="rId23"/>
    <p:sldId id="371" r:id="rId24"/>
    <p:sldId id="360" r:id="rId25"/>
    <p:sldId id="370" r:id="rId26"/>
    <p:sldId id="372" r:id="rId27"/>
    <p:sldId id="420" r:id="rId28"/>
    <p:sldId id="421" r:id="rId29"/>
    <p:sldId id="422" r:id="rId30"/>
    <p:sldId id="423" r:id="rId31"/>
    <p:sldId id="424" r:id="rId32"/>
    <p:sldId id="275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9" autoAdjust="0"/>
    <p:restoredTop sz="87319" autoAdjust="0"/>
  </p:normalViewPr>
  <p:slideViewPr>
    <p:cSldViewPr>
      <p:cViewPr varScale="1">
        <p:scale>
          <a:sx n="66" d="100"/>
          <a:sy n="66" d="100"/>
        </p:scale>
        <p:origin x="15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457BCE30-F3EF-4C9D-9AD5-5F986DEED036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992FDAC-E5DD-4906-B6BB-74184C13C3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0208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EF9CFB-4401-4FF8-8F9C-B0BEF46806C0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111F7-78CA-4F56-B992-8E43243982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081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687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202"/>
          <p:cNvSpPr txBox="1">
            <a:spLocks noChangeArrowheads="1"/>
          </p:cNvSpPr>
          <p:nvPr userDrawn="1"/>
        </p:nvSpPr>
        <p:spPr bwMode="gray">
          <a:xfrm>
            <a:off x="7337425" y="317500"/>
            <a:ext cx="146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>
                <a:solidFill>
                  <a:schemeClr val="tx2"/>
                </a:solidFill>
                <a:cs typeface="Arial" charset="0"/>
              </a:rPr>
              <a:t>L/O/G/O</a:t>
            </a:r>
          </a:p>
        </p:txBody>
      </p:sp>
      <p:pic>
        <p:nvPicPr>
          <p:cNvPr id="36882" name="Picture 32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741363"/>
            <a:ext cx="91567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83" name="Group 330"/>
          <p:cNvGrpSpPr>
            <a:grpSpLocks/>
          </p:cNvGrpSpPr>
          <p:nvPr userDrawn="1"/>
        </p:nvGrpSpPr>
        <p:grpSpPr bwMode="auto">
          <a:xfrm>
            <a:off x="0" y="-1588"/>
            <a:ext cx="9150350" cy="7292976"/>
            <a:chOff x="0" y="-15"/>
            <a:chExt cx="5764" cy="4594"/>
          </a:xfrm>
        </p:grpSpPr>
        <p:grpSp>
          <p:nvGrpSpPr>
            <p:cNvPr id="36884" name="Group 241"/>
            <p:cNvGrpSpPr>
              <a:grpSpLocks/>
            </p:cNvGrpSpPr>
            <p:nvPr/>
          </p:nvGrpSpPr>
          <p:grpSpPr bwMode="auto">
            <a:xfrm>
              <a:off x="0" y="-15"/>
              <a:ext cx="5764" cy="4594"/>
              <a:chOff x="0" y="0"/>
              <a:chExt cx="5764" cy="4594"/>
            </a:xfrm>
          </p:grpSpPr>
          <p:sp>
            <p:nvSpPr>
              <p:cNvPr id="26" name="Freeform 7"/>
              <p:cNvSpPr>
                <a:spLocks/>
              </p:cNvSpPr>
              <p:nvPr/>
            </p:nvSpPr>
            <p:spPr bwMode="hidden">
              <a:xfrm>
                <a:off x="703" y="0"/>
                <a:ext cx="5061" cy="4594"/>
              </a:xfrm>
              <a:custGeom>
                <a:avLst/>
                <a:gdLst>
                  <a:gd name="T0" fmla="*/ 5061 w 5061"/>
                  <a:gd name="T1" fmla="*/ 0 h 4594"/>
                  <a:gd name="T2" fmla="*/ 368 w 5061"/>
                  <a:gd name="T3" fmla="*/ 0 h 4594"/>
                  <a:gd name="T4" fmla="*/ 5061 w 5061"/>
                  <a:gd name="T5" fmla="*/ 4306 h 4594"/>
                  <a:gd name="T6" fmla="*/ 5061 w 5061"/>
                  <a:gd name="T7" fmla="*/ 0 h 45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61"/>
                  <a:gd name="T13" fmla="*/ 0 h 4594"/>
                  <a:gd name="T14" fmla="*/ 5061 w 5061"/>
                  <a:gd name="T15" fmla="*/ 4594 h 45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61" h="4594">
                    <a:moveTo>
                      <a:pt x="5061" y="0"/>
                    </a:moveTo>
                    <a:cubicBezTo>
                      <a:pt x="5061" y="0"/>
                      <a:pt x="2714" y="0"/>
                      <a:pt x="368" y="0"/>
                    </a:cubicBezTo>
                    <a:cubicBezTo>
                      <a:pt x="0" y="4594"/>
                      <a:pt x="515" y="4310"/>
                      <a:pt x="5061" y="4306"/>
                    </a:cubicBezTo>
                    <a:cubicBezTo>
                      <a:pt x="5061" y="2153"/>
                      <a:pt x="5061" y="0"/>
                      <a:pt x="506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14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27" name="Freeform 12"/>
              <p:cNvSpPr>
                <a:spLocks/>
              </p:cNvSpPr>
              <p:nvPr/>
            </p:nvSpPr>
            <p:spPr bwMode="hidden">
              <a:xfrm>
                <a:off x="1" y="0"/>
                <a:ext cx="4652" cy="3044"/>
              </a:xfrm>
              <a:custGeom>
                <a:avLst/>
                <a:gdLst>
                  <a:gd name="T0" fmla="*/ 0 w 3252"/>
                  <a:gd name="T1" fmla="*/ 0 h 2128"/>
                  <a:gd name="T2" fmla="*/ 3147 w 3252"/>
                  <a:gd name="T3" fmla="*/ 0 h 2128"/>
                  <a:gd name="T4" fmla="*/ 0 w 3252"/>
                  <a:gd name="T5" fmla="*/ 1935 h 2128"/>
                  <a:gd name="T6" fmla="*/ 0 w 3252"/>
                  <a:gd name="T7" fmla="*/ 0 h 2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52"/>
                  <a:gd name="T13" fmla="*/ 0 h 2128"/>
                  <a:gd name="T14" fmla="*/ 3252 w 3252"/>
                  <a:gd name="T15" fmla="*/ 2128 h 2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52" h="2128">
                    <a:moveTo>
                      <a:pt x="0" y="0"/>
                    </a:moveTo>
                    <a:cubicBezTo>
                      <a:pt x="0" y="0"/>
                      <a:pt x="1573" y="0"/>
                      <a:pt x="3147" y="0"/>
                    </a:cubicBezTo>
                    <a:cubicBezTo>
                      <a:pt x="3116" y="2128"/>
                      <a:pt x="3252" y="1952"/>
                      <a:pt x="0" y="1935"/>
                    </a:cubicBezTo>
                    <a:cubicBezTo>
                      <a:pt x="0" y="967"/>
                      <a:pt x="0" y="0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28" name="Freeform 13"/>
              <p:cNvSpPr>
                <a:spLocks/>
              </p:cNvSpPr>
              <p:nvPr/>
            </p:nvSpPr>
            <p:spPr bwMode="hidden">
              <a:xfrm>
                <a:off x="0" y="759"/>
                <a:ext cx="3461" cy="3568"/>
              </a:xfrm>
              <a:custGeom>
                <a:avLst/>
                <a:gdLst>
                  <a:gd name="T0" fmla="*/ 1 w 2894"/>
                  <a:gd name="T1" fmla="*/ 3568 h 3568"/>
                  <a:gd name="T2" fmla="*/ 0 w 2894"/>
                  <a:gd name="T3" fmla="*/ 7 h 3568"/>
                  <a:gd name="T4" fmla="*/ 2807 w 2894"/>
                  <a:gd name="T5" fmla="*/ 3568 h 3568"/>
                  <a:gd name="T6" fmla="*/ 1 w 2894"/>
                  <a:gd name="T7" fmla="*/ 3568 h 35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94"/>
                  <a:gd name="T13" fmla="*/ 0 h 3568"/>
                  <a:gd name="T14" fmla="*/ 2894 w 2894"/>
                  <a:gd name="T15" fmla="*/ 3568 h 35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94" h="3568">
                    <a:moveTo>
                      <a:pt x="1" y="3568"/>
                    </a:moveTo>
                    <a:cubicBezTo>
                      <a:pt x="1" y="3568"/>
                      <a:pt x="0" y="1787"/>
                      <a:pt x="0" y="7"/>
                    </a:cubicBezTo>
                    <a:cubicBezTo>
                      <a:pt x="2887" y="68"/>
                      <a:pt x="2894" y="0"/>
                      <a:pt x="2807" y="3568"/>
                    </a:cubicBezTo>
                    <a:cubicBezTo>
                      <a:pt x="1404" y="3568"/>
                      <a:pt x="1" y="3568"/>
                      <a:pt x="1" y="35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39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grpSp>
          <p:nvGrpSpPr>
            <p:cNvPr id="36888" name="Group 329"/>
            <p:cNvGrpSpPr>
              <a:grpSpLocks/>
            </p:cNvGrpSpPr>
            <p:nvPr/>
          </p:nvGrpSpPr>
          <p:grpSpPr bwMode="auto">
            <a:xfrm>
              <a:off x="74" y="225"/>
              <a:ext cx="5686" cy="3266"/>
              <a:chOff x="74" y="225"/>
              <a:chExt cx="5686" cy="3266"/>
            </a:xfrm>
          </p:grpSpPr>
          <p:grpSp>
            <p:nvGrpSpPr>
              <p:cNvPr id="36889" name="Group 328"/>
              <p:cNvGrpSpPr>
                <a:grpSpLocks/>
              </p:cNvGrpSpPr>
              <p:nvPr/>
            </p:nvGrpSpPr>
            <p:grpSpPr bwMode="auto">
              <a:xfrm>
                <a:off x="74" y="225"/>
                <a:ext cx="5686" cy="3266"/>
                <a:chOff x="74" y="225"/>
                <a:chExt cx="5686" cy="3266"/>
              </a:xfrm>
            </p:grpSpPr>
            <p:pic>
              <p:nvPicPr>
                <p:cNvPr id="36890" name="Picture 324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886"/>
                <a:stretch>
                  <a:fillRect/>
                </a:stretch>
              </p:blipFill>
              <p:spPr bwMode="gray">
                <a:xfrm>
                  <a:off x="74" y="225"/>
                  <a:ext cx="2647" cy="32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891" name="Picture 325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3152" y="975"/>
                  <a:ext cx="2608" cy="1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36892" name="Picture 32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 rot="1220103">
                <a:off x="1574" y="708"/>
                <a:ext cx="1336" cy="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9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F8D86-5BE2-4265-B7DA-03E925226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6896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422400" y="5502275"/>
            <a:ext cx="7297738" cy="536575"/>
          </a:xfrm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 smtClean="0">
                <a:cs typeface="Arial" charset="0"/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3689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2400" y="4043363"/>
            <a:ext cx="7312025" cy="1470025"/>
          </a:xfrm>
        </p:spPr>
        <p:txBody>
          <a:bodyPr/>
          <a:lstStyle>
            <a:lvl1pPr algn="r">
              <a:defRPr sz="5400" smtClean="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0C062-21FB-4749-B402-50D14786A1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65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538" y="317500"/>
            <a:ext cx="1989137" cy="61452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5950" y="317500"/>
            <a:ext cx="5818188" cy="61452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3206B-F3D6-4A10-ACD8-0CE5AFC6A4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675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45" name="Rectangle 2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152400"/>
            <a:ext cx="1371600" cy="231775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46" name="Rectangle 30"/>
          <p:cNvSpPr>
            <a:spLocks noGrp="1" noChangeArrowheads="1"/>
          </p:cNvSpPr>
          <p:nvPr>
            <p:ph type="ftr" sz="quarter" idx="3"/>
          </p:nvPr>
        </p:nvSpPr>
        <p:spPr>
          <a:xfrm>
            <a:off x="6248400" y="152400"/>
            <a:ext cx="1905000" cy="231775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47" name="Rectangle 3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577263" y="152400"/>
            <a:ext cx="533400" cy="231775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E08F8D86-5BE2-4265-B7DA-03E925226DE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4848" name="Text Box 32"/>
          <p:cNvSpPr txBox="1">
            <a:spLocks noChangeArrowheads="1"/>
          </p:cNvSpPr>
          <p:nvPr/>
        </p:nvSpPr>
        <p:spPr bwMode="gray">
          <a:xfrm>
            <a:off x="7612063" y="6019800"/>
            <a:ext cx="1303337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200">
                <a:latin typeface="Arial Black" pitchFamily="34" charset="0"/>
              </a:rPr>
              <a:t>L/O/G/O</a:t>
            </a:r>
          </a:p>
        </p:txBody>
      </p:sp>
      <p:grpSp>
        <p:nvGrpSpPr>
          <p:cNvPr id="34849" name="Group 33"/>
          <p:cNvGrpSpPr>
            <a:grpSpLocks/>
          </p:cNvGrpSpPr>
          <p:nvPr/>
        </p:nvGrpSpPr>
        <p:grpSpPr bwMode="auto">
          <a:xfrm>
            <a:off x="-9525" y="-11113"/>
            <a:ext cx="8932863" cy="6877051"/>
            <a:chOff x="-6" y="-7"/>
            <a:chExt cx="5627" cy="4332"/>
          </a:xfrm>
        </p:grpSpPr>
        <p:grpSp>
          <p:nvGrpSpPr>
            <p:cNvPr id="34850" name="Group 34"/>
            <p:cNvGrpSpPr>
              <a:grpSpLocks/>
            </p:cNvGrpSpPr>
            <p:nvPr/>
          </p:nvGrpSpPr>
          <p:grpSpPr bwMode="auto">
            <a:xfrm>
              <a:off x="1291" y="-1"/>
              <a:ext cx="2551" cy="2313"/>
              <a:chOff x="1291" y="-1"/>
              <a:chExt cx="2623" cy="2313"/>
            </a:xfrm>
          </p:grpSpPr>
          <p:sp>
            <p:nvSpPr>
              <p:cNvPr id="34851" name="Freeform 35"/>
              <p:cNvSpPr>
                <a:spLocks/>
              </p:cNvSpPr>
              <p:nvPr userDrawn="1"/>
            </p:nvSpPr>
            <p:spPr bwMode="gray">
              <a:xfrm>
                <a:off x="1528" y="5"/>
                <a:ext cx="2386" cy="2280"/>
              </a:xfrm>
              <a:custGeom>
                <a:avLst/>
                <a:gdLst>
                  <a:gd name="T0" fmla="*/ 64 w 2386"/>
                  <a:gd name="T1" fmla="*/ 2280 h 2280"/>
                  <a:gd name="T2" fmla="*/ 1106 w 2386"/>
                  <a:gd name="T3" fmla="*/ 0 h 2280"/>
                  <a:gd name="T4" fmla="*/ 2386 w 2386"/>
                  <a:gd name="T5" fmla="*/ 0 h 2280"/>
                  <a:gd name="T6" fmla="*/ 64 w 2386"/>
                  <a:gd name="T7" fmla="*/ 2280 h 2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6" h="2280">
                    <a:moveTo>
                      <a:pt x="64" y="2280"/>
                    </a:moveTo>
                    <a:cubicBezTo>
                      <a:pt x="0" y="823"/>
                      <a:pt x="1106" y="0"/>
                      <a:pt x="1106" y="0"/>
                    </a:cubicBezTo>
                    <a:lnTo>
                      <a:pt x="2386" y="0"/>
                    </a:lnTo>
                    <a:cubicBezTo>
                      <a:pt x="2386" y="384"/>
                      <a:pt x="2001" y="2201"/>
                      <a:pt x="64" y="2280"/>
                    </a:cubicBez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2" name="Freeform 36"/>
              <p:cNvSpPr>
                <a:spLocks/>
              </p:cNvSpPr>
              <p:nvPr userDrawn="1"/>
            </p:nvSpPr>
            <p:spPr bwMode="gray">
              <a:xfrm>
                <a:off x="1490" y="0"/>
                <a:ext cx="2304" cy="2267"/>
              </a:xfrm>
              <a:custGeom>
                <a:avLst/>
                <a:gdLst>
                  <a:gd name="T0" fmla="*/ 64 w 2304"/>
                  <a:gd name="T1" fmla="*/ 2267 h 2267"/>
                  <a:gd name="T2" fmla="*/ 1024 w 2304"/>
                  <a:gd name="T3" fmla="*/ 0 h 2267"/>
                  <a:gd name="T4" fmla="*/ 2304 w 2304"/>
                  <a:gd name="T5" fmla="*/ 0 h 2267"/>
                  <a:gd name="T6" fmla="*/ 64 w 2304"/>
                  <a:gd name="T7" fmla="*/ 2267 h 2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4" h="2267">
                    <a:moveTo>
                      <a:pt x="64" y="2267"/>
                    </a:moveTo>
                    <a:cubicBezTo>
                      <a:pt x="0" y="810"/>
                      <a:pt x="1024" y="0"/>
                      <a:pt x="1024" y="0"/>
                    </a:cubicBezTo>
                    <a:lnTo>
                      <a:pt x="2304" y="0"/>
                    </a:lnTo>
                    <a:cubicBezTo>
                      <a:pt x="2304" y="384"/>
                      <a:pt x="2001" y="2188"/>
                      <a:pt x="64" y="2267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3" name="Freeform 37"/>
              <p:cNvSpPr>
                <a:spLocks/>
              </p:cNvSpPr>
              <p:nvPr userDrawn="1"/>
            </p:nvSpPr>
            <p:spPr bwMode="gray">
              <a:xfrm>
                <a:off x="1464" y="-1"/>
                <a:ext cx="1951" cy="2054"/>
              </a:xfrm>
              <a:custGeom>
                <a:avLst/>
                <a:gdLst>
                  <a:gd name="T0" fmla="*/ 64 w 1951"/>
                  <a:gd name="T1" fmla="*/ 2048 h 2048"/>
                  <a:gd name="T2" fmla="*/ 671 w 1951"/>
                  <a:gd name="T3" fmla="*/ 0 h 2048"/>
                  <a:gd name="T4" fmla="*/ 1951 w 1951"/>
                  <a:gd name="T5" fmla="*/ 0 h 2048"/>
                  <a:gd name="T6" fmla="*/ 64 w 1951"/>
                  <a:gd name="T7" fmla="*/ 2048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1" h="2048">
                    <a:moveTo>
                      <a:pt x="64" y="2048"/>
                    </a:moveTo>
                    <a:cubicBezTo>
                      <a:pt x="0" y="591"/>
                      <a:pt x="671" y="0"/>
                      <a:pt x="671" y="0"/>
                    </a:cubicBezTo>
                    <a:lnTo>
                      <a:pt x="1951" y="0"/>
                    </a:lnTo>
                    <a:cubicBezTo>
                      <a:pt x="1951" y="384"/>
                      <a:pt x="1776" y="1968"/>
                      <a:pt x="64" y="2048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4" name="Freeform 38"/>
              <p:cNvSpPr>
                <a:spLocks/>
              </p:cNvSpPr>
              <p:nvPr userDrawn="1"/>
            </p:nvSpPr>
            <p:spPr bwMode="gray">
              <a:xfrm>
                <a:off x="1291" y="0"/>
                <a:ext cx="2273" cy="2312"/>
              </a:xfrm>
              <a:custGeom>
                <a:avLst/>
                <a:gdLst>
                  <a:gd name="T0" fmla="*/ 272 w 2273"/>
                  <a:gd name="T1" fmla="*/ 2312 h 2312"/>
                  <a:gd name="T2" fmla="*/ 960 w 2273"/>
                  <a:gd name="T3" fmla="*/ 0 h 2312"/>
                  <a:gd name="T4" fmla="*/ 2266 w 2273"/>
                  <a:gd name="T5" fmla="*/ 0 h 2312"/>
                  <a:gd name="T6" fmla="*/ 272 w 2273"/>
                  <a:gd name="T7" fmla="*/ 2312 h 2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3" h="2312">
                    <a:moveTo>
                      <a:pt x="272" y="2312"/>
                    </a:moveTo>
                    <a:cubicBezTo>
                      <a:pt x="0" y="879"/>
                      <a:pt x="960" y="0"/>
                      <a:pt x="960" y="0"/>
                    </a:cubicBezTo>
                    <a:cubicBezTo>
                      <a:pt x="960" y="0"/>
                      <a:pt x="1613" y="0"/>
                      <a:pt x="2266" y="0"/>
                    </a:cubicBezTo>
                    <a:cubicBezTo>
                      <a:pt x="2273" y="193"/>
                      <a:pt x="2177" y="1957"/>
                      <a:pt x="272" y="23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38039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855" name="Group 39"/>
            <p:cNvGrpSpPr>
              <a:grpSpLocks/>
            </p:cNvGrpSpPr>
            <p:nvPr/>
          </p:nvGrpSpPr>
          <p:grpSpPr bwMode="auto">
            <a:xfrm>
              <a:off x="-6" y="460"/>
              <a:ext cx="1540" cy="2044"/>
              <a:chOff x="-6" y="492"/>
              <a:chExt cx="1540" cy="2012"/>
            </a:xfrm>
          </p:grpSpPr>
          <p:sp>
            <p:nvSpPr>
              <p:cNvPr id="34856" name="Freeform 40"/>
              <p:cNvSpPr>
                <a:spLocks/>
              </p:cNvSpPr>
              <p:nvPr userDrawn="1"/>
            </p:nvSpPr>
            <p:spPr bwMode="gray">
              <a:xfrm>
                <a:off x="-6" y="804"/>
                <a:ext cx="1523" cy="1700"/>
              </a:xfrm>
              <a:custGeom>
                <a:avLst/>
                <a:gdLst>
                  <a:gd name="T0" fmla="*/ 0 w 1523"/>
                  <a:gd name="T1" fmla="*/ 0 h 1700"/>
                  <a:gd name="T2" fmla="*/ 2 w 1523"/>
                  <a:gd name="T3" fmla="*/ 1278 h 1700"/>
                  <a:gd name="T4" fmla="*/ 1523 w 1523"/>
                  <a:gd name="T5" fmla="*/ 1506 h 1700"/>
                  <a:gd name="T6" fmla="*/ 0 w 1523"/>
                  <a:gd name="T7" fmla="*/ 0 h 1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3" h="1700">
                    <a:moveTo>
                      <a:pt x="0" y="0"/>
                    </a:moveTo>
                    <a:lnTo>
                      <a:pt x="2" y="1278"/>
                    </a:lnTo>
                    <a:cubicBezTo>
                      <a:pt x="2" y="1278"/>
                      <a:pt x="713" y="1700"/>
                      <a:pt x="1523" y="1506"/>
                    </a:cubicBezTo>
                    <a:cubicBezTo>
                      <a:pt x="1169" y="10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7" name="Freeform 41"/>
              <p:cNvSpPr>
                <a:spLocks/>
              </p:cNvSpPr>
              <p:nvPr userDrawn="1"/>
            </p:nvSpPr>
            <p:spPr bwMode="gray">
              <a:xfrm>
                <a:off x="-4" y="492"/>
                <a:ext cx="1498" cy="1872"/>
              </a:xfrm>
              <a:custGeom>
                <a:avLst/>
                <a:gdLst>
                  <a:gd name="T0" fmla="*/ 1 w 1498"/>
                  <a:gd name="T1" fmla="*/ 0 h 1872"/>
                  <a:gd name="T2" fmla="*/ 0 w 1498"/>
                  <a:gd name="T3" fmla="*/ 1374 h 1872"/>
                  <a:gd name="T4" fmla="*/ 1498 w 1498"/>
                  <a:gd name="T5" fmla="*/ 1704 h 1872"/>
                  <a:gd name="T6" fmla="*/ 1 w 1498"/>
                  <a:gd name="T7" fmla="*/ 0 h 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8" h="1872">
                    <a:moveTo>
                      <a:pt x="1" y="0"/>
                    </a:moveTo>
                    <a:lnTo>
                      <a:pt x="0" y="1374"/>
                    </a:lnTo>
                    <a:cubicBezTo>
                      <a:pt x="0" y="1374"/>
                      <a:pt x="690" y="1872"/>
                      <a:pt x="1498" y="1704"/>
                    </a:cubicBezTo>
                    <a:cubicBezTo>
                      <a:pt x="1227" y="267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8" name="Freeform 42"/>
              <p:cNvSpPr>
                <a:spLocks/>
              </p:cNvSpPr>
              <p:nvPr userDrawn="1"/>
            </p:nvSpPr>
            <p:spPr bwMode="gray">
              <a:xfrm>
                <a:off x="-4" y="576"/>
                <a:ext cx="1516" cy="1860"/>
              </a:xfrm>
              <a:custGeom>
                <a:avLst/>
                <a:gdLst>
                  <a:gd name="T0" fmla="*/ 1 w 1516"/>
                  <a:gd name="T1" fmla="*/ 0 h 1818"/>
                  <a:gd name="T2" fmla="*/ 0 w 1516"/>
                  <a:gd name="T3" fmla="*/ 1343 h 1818"/>
                  <a:gd name="T4" fmla="*/ 1516 w 1516"/>
                  <a:gd name="T5" fmla="*/ 1654 h 1818"/>
                  <a:gd name="T6" fmla="*/ 1 w 1516"/>
                  <a:gd name="T7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16" h="1818">
                    <a:moveTo>
                      <a:pt x="1" y="0"/>
                    </a:moveTo>
                    <a:lnTo>
                      <a:pt x="0" y="1343"/>
                    </a:lnTo>
                    <a:cubicBezTo>
                      <a:pt x="0" y="1343"/>
                      <a:pt x="708" y="1818"/>
                      <a:pt x="1516" y="1654"/>
                    </a:cubicBezTo>
                    <a:cubicBezTo>
                      <a:pt x="1245" y="249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59" name="Freeform 43"/>
              <p:cNvSpPr>
                <a:spLocks/>
              </p:cNvSpPr>
              <p:nvPr userDrawn="1"/>
            </p:nvSpPr>
            <p:spPr bwMode="gray">
              <a:xfrm>
                <a:off x="2" y="723"/>
                <a:ext cx="1532" cy="1752"/>
              </a:xfrm>
              <a:custGeom>
                <a:avLst/>
                <a:gdLst>
                  <a:gd name="T0" fmla="*/ 1 w 1532"/>
                  <a:gd name="T1" fmla="*/ 0 h 1752"/>
                  <a:gd name="T2" fmla="*/ 0 w 1532"/>
                  <a:gd name="T3" fmla="*/ 1302 h 1752"/>
                  <a:gd name="T4" fmla="*/ 1532 w 1532"/>
                  <a:gd name="T5" fmla="*/ 1593 h 1752"/>
                  <a:gd name="T6" fmla="*/ 1 w 1532"/>
                  <a:gd name="T7" fmla="*/ 0 h 1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2" h="1752">
                    <a:moveTo>
                      <a:pt x="1" y="0"/>
                    </a:moveTo>
                    <a:lnTo>
                      <a:pt x="0" y="1302"/>
                    </a:lnTo>
                    <a:cubicBezTo>
                      <a:pt x="0" y="1302"/>
                      <a:pt x="724" y="1752"/>
                      <a:pt x="1532" y="1593"/>
                    </a:cubicBezTo>
                    <a:cubicBezTo>
                      <a:pt x="1261" y="231"/>
                      <a:pt x="1" y="0"/>
                      <a:pt x="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4117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860" name="Group 44"/>
            <p:cNvGrpSpPr>
              <a:grpSpLocks/>
            </p:cNvGrpSpPr>
            <p:nvPr/>
          </p:nvGrpSpPr>
          <p:grpSpPr bwMode="auto">
            <a:xfrm>
              <a:off x="0" y="2281"/>
              <a:ext cx="1710" cy="2039"/>
              <a:chOff x="0" y="2281"/>
              <a:chExt cx="1710" cy="2039"/>
            </a:xfrm>
          </p:grpSpPr>
          <p:sp>
            <p:nvSpPr>
              <p:cNvPr id="34861" name="Freeform 45"/>
              <p:cNvSpPr>
                <a:spLocks/>
              </p:cNvSpPr>
              <p:nvPr userDrawn="1"/>
            </p:nvSpPr>
            <p:spPr bwMode="gray">
              <a:xfrm>
                <a:off x="103" y="2407"/>
                <a:ext cx="1585" cy="1910"/>
              </a:xfrm>
              <a:custGeom>
                <a:avLst/>
                <a:gdLst>
                  <a:gd name="T0" fmla="*/ 1437 w 1585"/>
                  <a:gd name="T1" fmla="*/ 0 h 1910"/>
                  <a:gd name="T2" fmla="*/ 707 w 1585"/>
                  <a:gd name="T3" fmla="*/ 1910 h 1910"/>
                  <a:gd name="T4" fmla="*/ 9 w 1585"/>
                  <a:gd name="T5" fmla="*/ 1909 h 1910"/>
                  <a:gd name="T6" fmla="*/ 0 w 1585"/>
                  <a:gd name="T7" fmla="*/ 832 h 1910"/>
                  <a:gd name="T8" fmla="*/ 1437 w 1585"/>
                  <a:gd name="T9" fmla="*/ 0 h 1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5" h="1910">
                    <a:moveTo>
                      <a:pt x="1437" y="0"/>
                    </a:moveTo>
                    <a:cubicBezTo>
                      <a:pt x="1585" y="1334"/>
                      <a:pt x="707" y="1910"/>
                      <a:pt x="707" y="1910"/>
                    </a:cubicBezTo>
                    <a:lnTo>
                      <a:pt x="9" y="1909"/>
                    </a:lnTo>
                    <a:lnTo>
                      <a:pt x="0" y="832"/>
                    </a:lnTo>
                    <a:cubicBezTo>
                      <a:pt x="0" y="832"/>
                      <a:pt x="473" y="34"/>
                      <a:pt x="1437" y="0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2" name="Freeform 46"/>
              <p:cNvSpPr>
                <a:spLocks/>
              </p:cNvSpPr>
              <p:nvPr userDrawn="1"/>
            </p:nvSpPr>
            <p:spPr bwMode="gray">
              <a:xfrm>
                <a:off x="0" y="2281"/>
                <a:ext cx="1545" cy="1819"/>
              </a:xfrm>
              <a:custGeom>
                <a:avLst/>
                <a:gdLst>
                  <a:gd name="T0" fmla="*/ 1526 w 1545"/>
                  <a:gd name="T1" fmla="*/ 95 h 1819"/>
                  <a:gd name="T2" fmla="*/ 662 w 1545"/>
                  <a:gd name="T3" fmla="*/ 1819 h 1819"/>
                  <a:gd name="T4" fmla="*/ 0 w 1545"/>
                  <a:gd name="T5" fmla="*/ 1813 h 1819"/>
                  <a:gd name="T6" fmla="*/ 0 w 1545"/>
                  <a:gd name="T7" fmla="*/ 529 h 1819"/>
                  <a:gd name="T8" fmla="*/ 1526 w 1545"/>
                  <a:gd name="T9" fmla="*/ 95 h 1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5" h="1819">
                    <a:moveTo>
                      <a:pt x="1526" y="95"/>
                    </a:moveTo>
                    <a:cubicBezTo>
                      <a:pt x="1545" y="1430"/>
                      <a:pt x="662" y="1819"/>
                      <a:pt x="662" y="1819"/>
                    </a:cubicBezTo>
                    <a:lnTo>
                      <a:pt x="0" y="1813"/>
                    </a:lnTo>
                    <a:lnTo>
                      <a:pt x="0" y="529"/>
                    </a:lnTo>
                    <a:cubicBezTo>
                      <a:pt x="0" y="529"/>
                      <a:pt x="519" y="0"/>
                      <a:pt x="1526" y="95"/>
                    </a:cubicBezTo>
                    <a:close/>
                  </a:path>
                </a:pathLst>
              </a:custGeom>
              <a:solidFill>
                <a:schemeClr val="folHlink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3" name="Freeform 47"/>
              <p:cNvSpPr>
                <a:spLocks/>
              </p:cNvSpPr>
              <p:nvPr userDrawn="1"/>
            </p:nvSpPr>
            <p:spPr bwMode="gray">
              <a:xfrm>
                <a:off x="0" y="2281"/>
                <a:ext cx="1697" cy="1919"/>
              </a:xfrm>
              <a:custGeom>
                <a:avLst/>
                <a:gdLst>
                  <a:gd name="T0" fmla="*/ 1524 w 1697"/>
                  <a:gd name="T1" fmla="*/ 89 h 1919"/>
                  <a:gd name="T2" fmla="*/ 662 w 1697"/>
                  <a:gd name="T3" fmla="*/ 1919 h 1919"/>
                  <a:gd name="T4" fmla="*/ 0 w 1697"/>
                  <a:gd name="T5" fmla="*/ 1913 h 1919"/>
                  <a:gd name="T6" fmla="*/ 0 w 1697"/>
                  <a:gd name="T7" fmla="*/ 647 h 1919"/>
                  <a:gd name="T8" fmla="*/ 1524 w 1697"/>
                  <a:gd name="T9" fmla="*/ 89 h 1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7" h="1919">
                    <a:moveTo>
                      <a:pt x="1524" y="89"/>
                    </a:moveTo>
                    <a:cubicBezTo>
                      <a:pt x="1697" y="1419"/>
                      <a:pt x="662" y="1919"/>
                      <a:pt x="662" y="1919"/>
                    </a:cubicBezTo>
                    <a:lnTo>
                      <a:pt x="0" y="1913"/>
                    </a:lnTo>
                    <a:lnTo>
                      <a:pt x="0" y="647"/>
                    </a:lnTo>
                    <a:cubicBezTo>
                      <a:pt x="0" y="647"/>
                      <a:pt x="570" y="0"/>
                      <a:pt x="1524" y="89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4" name="Freeform 48"/>
              <p:cNvSpPr>
                <a:spLocks/>
              </p:cNvSpPr>
              <p:nvPr userDrawn="1"/>
            </p:nvSpPr>
            <p:spPr bwMode="gray">
              <a:xfrm>
                <a:off x="0" y="2366"/>
                <a:ext cx="1710" cy="1954"/>
              </a:xfrm>
              <a:custGeom>
                <a:avLst/>
                <a:gdLst>
                  <a:gd name="T0" fmla="*/ 1537 w 1710"/>
                  <a:gd name="T1" fmla="*/ 0 h 1954"/>
                  <a:gd name="T2" fmla="*/ 668 w 1710"/>
                  <a:gd name="T3" fmla="*/ 1954 h 1954"/>
                  <a:gd name="T4" fmla="*/ 0 w 1710"/>
                  <a:gd name="T5" fmla="*/ 1954 h 1954"/>
                  <a:gd name="T6" fmla="*/ 1 w 1710"/>
                  <a:gd name="T7" fmla="*/ 749 h 1954"/>
                  <a:gd name="T8" fmla="*/ 1537 w 1710"/>
                  <a:gd name="T9" fmla="*/ 0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0" h="1954">
                    <a:moveTo>
                      <a:pt x="1537" y="0"/>
                    </a:moveTo>
                    <a:cubicBezTo>
                      <a:pt x="1710" y="1330"/>
                      <a:pt x="668" y="1954"/>
                      <a:pt x="668" y="1954"/>
                    </a:cubicBezTo>
                    <a:lnTo>
                      <a:pt x="0" y="1954"/>
                    </a:lnTo>
                    <a:lnTo>
                      <a:pt x="1" y="749"/>
                    </a:lnTo>
                    <a:cubicBezTo>
                      <a:pt x="257" y="423"/>
                      <a:pt x="524" y="15"/>
                      <a:pt x="153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0980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865" name="Group 49"/>
            <p:cNvGrpSpPr>
              <a:grpSpLocks/>
            </p:cNvGrpSpPr>
            <p:nvPr/>
          </p:nvGrpSpPr>
          <p:grpSpPr bwMode="auto">
            <a:xfrm>
              <a:off x="1576" y="2372"/>
              <a:ext cx="2544" cy="1948"/>
              <a:chOff x="1576" y="2372"/>
              <a:chExt cx="2504" cy="1948"/>
            </a:xfrm>
          </p:grpSpPr>
          <p:sp>
            <p:nvSpPr>
              <p:cNvPr id="34866" name="Freeform 50"/>
              <p:cNvSpPr>
                <a:spLocks/>
              </p:cNvSpPr>
              <p:nvPr userDrawn="1"/>
            </p:nvSpPr>
            <p:spPr bwMode="gray">
              <a:xfrm>
                <a:off x="1799" y="2394"/>
                <a:ext cx="2281" cy="1926"/>
              </a:xfrm>
              <a:custGeom>
                <a:avLst/>
                <a:gdLst>
                  <a:gd name="T0" fmla="*/ 0 w 2186"/>
                  <a:gd name="T1" fmla="*/ 0 h 1926"/>
                  <a:gd name="T2" fmla="*/ 2186 w 2186"/>
                  <a:gd name="T3" fmla="*/ 1926 h 1926"/>
                  <a:gd name="T4" fmla="*/ 1812 w 2186"/>
                  <a:gd name="T5" fmla="*/ 1914 h 1926"/>
                  <a:gd name="T6" fmla="*/ 0 w 2186"/>
                  <a:gd name="T7" fmla="*/ 0 h 1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6" h="1926">
                    <a:moveTo>
                      <a:pt x="0" y="0"/>
                    </a:moveTo>
                    <a:cubicBezTo>
                      <a:pt x="1800" y="184"/>
                      <a:pt x="2186" y="1402"/>
                      <a:pt x="2186" y="1926"/>
                    </a:cubicBezTo>
                    <a:lnTo>
                      <a:pt x="1812" y="1914"/>
                    </a:lnTo>
                    <a:cubicBezTo>
                      <a:pt x="1812" y="1914"/>
                      <a:pt x="317" y="138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7" name="Freeform 51"/>
              <p:cNvSpPr>
                <a:spLocks/>
              </p:cNvSpPr>
              <p:nvPr userDrawn="1"/>
            </p:nvSpPr>
            <p:spPr bwMode="gray">
              <a:xfrm>
                <a:off x="1591" y="2396"/>
                <a:ext cx="2169" cy="1924"/>
              </a:xfrm>
              <a:custGeom>
                <a:avLst/>
                <a:gdLst>
                  <a:gd name="T0" fmla="*/ 0 w 1769"/>
                  <a:gd name="T1" fmla="*/ 0 h 1924"/>
                  <a:gd name="T2" fmla="*/ 1769 w 1769"/>
                  <a:gd name="T3" fmla="*/ 1924 h 1924"/>
                  <a:gd name="T4" fmla="*/ 1346 w 1769"/>
                  <a:gd name="T5" fmla="*/ 1918 h 1924"/>
                  <a:gd name="T6" fmla="*/ 0 w 1769"/>
                  <a:gd name="T7" fmla="*/ 0 h 1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9" h="1924">
                    <a:moveTo>
                      <a:pt x="0" y="0"/>
                    </a:moveTo>
                    <a:cubicBezTo>
                      <a:pt x="1592" y="64"/>
                      <a:pt x="1769" y="1400"/>
                      <a:pt x="1769" y="1924"/>
                    </a:cubicBezTo>
                    <a:lnTo>
                      <a:pt x="1346" y="1918"/>
                    </a:lnTo>
                    <a:cubicBezTo>
                      <a:pt x="1346" y="1918"/>
                      <a:pt x="226" y="1468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8" name="Freeform 52"/>
              <p:cNvSpPr>
                <a:spLocks/>
              </p:cNvSpPr>
              <p:nvPr userDrawn="1"/>
            </p:nvSpPr>
            <p:spPr bwMode="gray">
              <a:xfrm>
                <a:off x="1576" y="2372"/>
                <a:ext cx="2403" cy="1948"/>
              </a:xfrm>
              <a:custGeom>
                <a:avLst/>
                <a:gdLst>
                  <a:gd name="T0" fmla="*/ 0 w 2303"/>
                  <a:gd name="T1" fmla="*/ 0 h 1948"/>
                  <a:gd name="T2" fmla="*/ 2303 w 2303"/>
                  <a:gd name="T3" fmla="*/ 1948 h 1948"/>
                  <a:gd name="T4" fmla="*/ 1856 w 2303"/>
                  <a:gd name="T5" fmla="*/ 1948 h 1948"/>
                  <a:gd name="T6" fmla="*/ 0 w 2303"/>
                  <a:gd name="T7" fmla="*/ 0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3" h="1948">
                    <a:moveTo>
                      <a:pt x="0" y="0"/>
                    </a:moveTo>
                    <a:cubicBezTo>
                      <a:pt x="1896" y="36"/>
                      <a:pt x="2303" y="1424"/>
                      <a:pt x="2303" y="1948"/>
                    </a:cubicBezTo>
                    <a:lnTo>
                      <a:pt x="1856" y="1948"/>
                    </a:lnTo>
                    <a:cubicBezTo>
                      <a:pt x="1856" y="1948"/>
                      <a:pt x="376" y="1516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69" name="Freeform 53"/>
              <p:cNvSpPr>
                <a:spLocks/>
              </p:cNvSpPr>
              <p:nvPr userDrawn="1"/>
            </p:nvSpPr>
            <p:spPr bwMode="gray">
              <a:xfrm>
                <a:off x="1576" y="2372"/>
                <a:ext cx="2091" cy="1942"/>
              </a:xfrm>
              <a:custGeom>
                <a:avLst/>
                <a:gdLst>
                  <a:gd name="T0" fmla="*/ 0 w 2091"/>
                  <a:gd name="T1" fmla="*/ 0 h 1942"/>
                  <a:gd name="T2" fmla="*/ 2091 w 2091"/>
                  <a:gd name="T3" fmla="*/ 1942 h 1942"/>
                  <a:gd name="T4" fmla="*/ 1451 w 2091"/>
                  <a:gd name="T5" fmla="*/ 1940 h 1942"/>
                  <a:gd name="T6" fmla="*/ 0 w 2091"/>
                  <a:gd name="T7" fmla="*/ 0 h 1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1" h="1942">
                    <a:moveTo>
                      <a:pt x="0" y="0"/>
                    </a:moveTo>
                    <a:cubicBezTo>
                      <a:pt x="1940" y="70"/>
                      <a:pt x="2091" y="1418"/>
                      <a:pt x="2091" y="1942"/>
                    </a:cubicBezTo>
                    <a:lnTo>
                      <a:pt x="1451" y="1940"/>
                    </a:lnTo>
                    <a:cubicBezTo>
                      <a:pt x="1451" y="1940"/>
                      <a:pt x="277" y="1468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1176"/>
                      <a:invGamma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4870" name="Freeform 54"/>
            <p:cNvSpPr>
              <a:spLocks/>
            </p:cNvSpPr>
            <p:nvPr/>
          </p:nvSpPr>
          <p:spPr bwMode="gray">
            <a:xfrm>
              <a:off x="859" y="-4"/>
              <a:ext cx="1613" cy="4323"/>
            </a:xfrm>
            <a:custGeom>
              <a:avLst/>
              <a:gdLst>
                <a:gd name="T0" fmla="*/ 887 w 1613"/>
                <a:gd name="T1" fmla="*/ 0 h 4336"/>
                <a:gd name="T2" fmla="*/ 1613 w 1613"/>
                <a:gd name="T3" fmla="*/ 4336 h 4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13" h="4336">
                  <a:moveTo>
                    <a:pt x="887" y="0"/>
                  </a:moveTo>
                  <a:cubicBezTo>
                    <a:pt x="0" y="2486"/>
                    <a:pt x="1613" y="4336"/>
                    <a:pt x="1613" y="4336"/>
                  </a:cubicBezTo>
                </a:path>
              </a:pathLst>
            </a:cu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4871" name="Group 55"/>
            <p:cNvGrpSpPr>
              <a:grpSpLocks/>
            </p:cNvGrpSpPr>
            <p:nvPr/>
          </p:nvGrpSpPr>
          <p:grpSpPr bwMode="auto">
            <a:xfrm>
              <a:off x="4" y="-7"/>
              <a:ext cx="5507" cy="3111"/>
              <a:chOff x="4" y="-7"/>
              <a:chExt cx="5507" cy="3111"/>
            </a:xfrm>
          </p:grpSpPr>
          <p:sp>
            <p:nvSpPr>
              <p:cNvPr id="34872" name="Freeform 56"/>
              <p:cNvSpPr>
                <a:spLocks/>
              </p:cNvSpPr>
              <p:nvPr userDrawn="1"/>
            </p:nvSpPr>
            <p:spPr bwMode="gray">
              <a:xfrm>
                <a:off x="4" y="-7"/>
                <a:ext cx="5507" cy="3111"/>
              </a:xfrm>
              <a:custGeom>
                <a:avLst/>
                <a:gdLst>
                  <a:gd name="T0" fmla="*/ 0 w 4455"/>
                  <a:gd name="T1" fmla="*/ 2259 h 3116"/>
                  <a:gd name="T2" fmla="*/ 4455 w 4455"/>
                  <a:gd name="T3" fmla="*/ 0 h 3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55" h="3116">
                    <a:moveTo>
                      <a:pt x="0" y="2259"/>
                    </a:moveTo>
                    <a:cubicBezTo>
                      <a:pt x="0" y="2259"/>
                      <a:pt x="3004" y="3116"/>
                      <a:pt x="4455" y="0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73" name="Freeform 57"/>
              <p:cNvSpPr>
                <a:spLocks/>
              </p:cNvSpPr>
              <p:nvPr userDrawn="1"/>
            </p:nvSpPr>
            <p:spPr bwMode="gray">
              <a:xfrm>
                <a:off x="2156" y="-1"/>
                <a:ext cx="3355" cy="2277"/>
              </a:xfrm>
              <a:custGeom>
                <a:avLst/>
                <a:gdLst>
                  <a:gd name="T0" fmla="*/ 3355 w 3355"/>
                  <a:gd name="T1" fmla="*/ 0 h 2277"/>
                  <a:gd name="T2" fmla="*/ 3128 w 3355"/>
                  <a:gd name="T3" fmla="*/ 0 h 2277"/>
                  <a:gd name="T4" fmla="*/ 0 w 3355"/>
                  <a:gd name="T5" fmla="*/ 2277 h 2277"/>
                  <a:gd name="T6" fmla="*/ 3355 w 3355"/>
                  <a:gd name="T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55" h="2277">
                    <a:moveTo>
                      <a:pt x="3355" y="0"/>
                    </a:moveTo>
                    <a:lnTo>
                      <a:pt x="3128" y="0"/>
                    </a:lnTo>
                    <a:cubicBezTo>
                      <a:pt x="3128" y="0"/>
                      <a:pt x="2314" y="1813"/>
                      <a:pt x="0" y="2277"/>
                    </a:cubicBezTo>
                    <a:cubicBezTo>
                      <a:pt x="2432" y="1905"/>
                      <a:pt x="3355" y="0"/>
                      <a:pt x="3355" y="0"/>
                    </a:cubicBezTo>
                    <a:close/>
                  </a:path>
                </a:pathLst>
              </a:custGeom>
              <a:solidFill>
                <a:schemeClr val="accent1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874" name="Group 58"/>
            <p:cNvGrpSpPr>
              <a:grpSpLocks/>
            </p:cNvGrpSpPr>
            <p:nvPr/>
          </p:nvGrpSpPr>
          <p:grpSpPr bwMode="auto">
            <a:xfrm>
              <a:off x="1" y="1344"/>
              <a:ext cx="4847" cy="2980"/>
              <a:chOff x="1" y="1381"/>
              <a:chExt cx="4467" cy="2943"/>
            </a:xfrm>
          </p:grpSpPr>
          <p:sp>
            <p:nvSpPr>
              <p:cNvPr id="34875" name="Freeform 59"/>
              <p:cNvSpPr>
                <a:spLocks/>
              </p:cNvSpPr>
              <p:nvPr userDrawn="1"/>
            </p:nvSpPr>
            <p:spPr bwMode="gray">
              <a:xfrm>
                <a:off x="1" y="1381"/>
                <a:ext cx="4467" cy="2943"/>
              </a:xfrm>
              <a:custGeom>
                <a:avLst/>
                <a:gdLst>
                  <a:gd name="T0" fmla="*/ 0 w 4452"/>
                  <a:gd name="T1" fmla="*/ 1398 h 2943"/>
                  <a:gd name="T2" fmla="*/ 4452 w 4452"/>
                  <a:gd name="T3" fmla="*/ 2943 h 2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52" h="2943">
                    <a:moveTo>
                      <a:pt x="0" y="1398"/>
                    </a:moveTo>
                    <a:cubicBezTo>
                      <a:pt x="2806" y="0"/>
                      <a:pt x="4333" y="2514"/>
                      <a:pt x="4452" y="2943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76" name="Freeform 60"/>
              <p:cNvSpPr>
                <a:spLocks/>
              </p:cNvSpPr>
              <p:nvPr userDrawn="1"/>
            </p:nvSpPr>
            <p:spPr bwMode="gray">
              <a:xfrm>
                <a:off x="2556" y="2516"/>
                <a:ext cx="1912" cy="1801"/>
              </a:xfrm>
              <a:custGeom>
                <a:avLst/>
                <a:gdLst>
                  <a:gd name="T0" fmla="*/ 1912 w 1912"/>
                  <a:gd name="T1" fmla="*/ 1801 h 1801"/>
                  <a:gd name="T2" fmla="*/ 1730 w 1912"/>
                  <a:gd name="T3" fmla="*/ 1801 h 1801"/>
                  <a:gd name="T4" fmla="*/ 0 w 1912"/>
                  <a:gd name="T5" fmla="*/ 0 h 1801"/>
                  <a:gd name="T6" fmla="*/ 1912 w 1912"/>
                  <a:gd name="T7" fmla="*/ 180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2" h="1801">
                    <a:moveTo>
                      <a:pt x="1912" y="1801"/>
                    </a:moveTo>
                    <a:lnTo>
                      <a:pt x="1730" y="1801"/>
                    </a:lnTo>
                    <a:cubicBezTo>
                      <a:pt x="1730" y="1801"/>
                      <a:pt x="1464" y="670"/>
                      <a:pt x="0" y="0"/>
                    </a:cubicBezTo>
                    <a:cubicBezTo>
                      <a:pt x="1434" y="538"/>
                      <a:pt x="1912" y="1801"/>
                      <a:pt x="1912" y="1801"/>
                    </a:cubicBezTo>
                    <a:close/>
                  </a:path>
                </a:pathLst>
              </a:custGeom>
              <a:solidFill>
                <a:schemeClr val="folHlink">
                  <a:alpha val="33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877" name="Group 61"/>
            <p:cNvGrpSpPr>
              <a:grpSpLocks/>
            </p:cNvGrpSpPr>
            <p:nvPr/>
          </p:nvGrpSpPr>
          <p:grpSpPr bwMode="auto">
            <a:xfrm>
              <a:off x="-5" y="55"/>
              <a:ext cx="2538" cy="4270"/>
              <a:chOff x="-5" y="55"/>
              <a:chExt cx="2538" cy="4270"/>
            </a:xfrm>
          </p:grpSpPr>
          <p:sp>
            <p:nvSpPr>
              <p:cNvPr id="34878" name="Freeform 62"/>
              <p:cNvSpPr>
                <a:spLocks/>
              </p:cNvSpPr>
              <p:nvPr userDrawn="1"/>
            </p:nvSpPr>
            <p:spPr bwMode="gray">
              <a:xfrm>
                <a:off x="-5" y="55"/>
                <a:ext cx="2538" cy="4270"/>
              </a:xfrm>
              <a:custGeom>
                <a:avLst/>
                <a:gdLst>
                  <a:gd name="T0" fmla="*/ 0 w 2538"/>
                  <a:gd name="T1" fmla="*/ 0 h 4246"/>
                  <a:gd name="T2" fmla="*/ 1270 w 2538"/>
                  <a:gd name="T3" fmla="*/ 4246 h 4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38" h="4246">
                    <a:moveTo>
                      <a:pt x="0" y="0"/>
                    </a:moveTo>
                    <a:cubicBezTo>
                      <a:pt x="2538" y="1755"/>
                      <a:pt x="1270" y="4246"/>
                      <a:pt x="1270" y="4246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79" name="Freeform 63"/>
              <p:cNvSpPr>
                <a:spLocks/>
              </p:cNvSpPr>
              <p:nvPr userDrawn="1"/>
            </p:nvSpPr>
            <p:spPr bwMode="gray">
              <a:xfrm>
                <a:off x="-2" y="57"/>
                <a:ext cx="1160" cy="1215"/>
              </a:xfrm>
              <a:custGeom>
                <a:avLst/>
                <a:gdLst>
                  <a:gd name="T0" fmla="*/ 0 w 1160"/>
                  <a:gd name="T1" fmla="*/ 0 h 1215"/>
                  <a:gd name="T2" fmla="*/ 2 w 1160"/>
                  <a:gd name="T3" fmla="*/ 177 h 1215"/>
                  <a:gd name="T4" fmla="*/ 1160 w 1160"/>
                  <a:gd name="T5" fmla="*/ 1215 h 1215"/>
                  <a:gd name="T6" fmla="*/ 0 w 1160"/>
                  <a:gd name="T7" fmla="*/ 0 h 1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0" h="1215">
                    <a:moveTo>
                      <a:pt x="0" y="0"/>
                    </a:moveTo>
                    <a:lnTo>
                      <a:pt x="2" y="177"/>
                    </a:lnTo>
                    <a:cubicBezTo>
                      <a:pt x="2" y="177"/>
                      <a:pt x="590" y="381"/>
                      <a:pt x="1160" y="1215"/>
                    </a:cubicBezTo>
                    <a:cubicBezTo>
                      <a:pt x="716" y="44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pic>
          <p:nvPicPr>
            <p:cNvPr id="34880" name="Picture 64" descr="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478"/>
              <a:ext cx="5621" cy="3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881" name="Rectangle 65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470025"/>
          </a:xfrm>
          <a:effectLst>
            <a:outerShdw dist="35921" dir="2700000" algn="ctr" rotWithShape="0">
              <a:srgbClr val="FFFFFF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1" hangingPunct="1">
              <a:defRPr sz="6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4882" name="Rectangle 6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6975"/>
            <a:ext cx="6400800" cy="53340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eaLnBrk="1" hangingPunct="1">
              <a:buFontTx/>
              <a:buNone/>
              <a:defRPr sz="2000" smtClean="0"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0" name="Text Box 202"/>
          <p:cNvSpPr txBox="1">
            <a:spLocks noChangeArrowheads="1"/>
          </p:cNvSpPr>
          <p:nvPr userDrawn="1"/>
        </p:nvSpPr>
        <p:spPr bwMode="gray">
          <a:xfrm>
            <a:off x="7337425" y="317500"/>
            <a:ext cx="146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>
                <a:solidFill>
                  <a:schemeClr val="tx2"/>
                </a:solidFill>
                <a:cs typeface="Arial" charset="0"/>
              </a:rPr>
              <a:t>L/O/G/O</a:t>
            </a:r>
          </a:p>
        </p:txBody>
      </p:sp>
      <p:pic>
        <p:nvPicPr>
          <p:cNvPr id="41" name="Picture 32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741363"/>
            <a:ext cx="91567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330"/>
          <p:cNvGrpSpPr>
            <a:grpSpLocks/>
          </p:cNvGrpSpPr>
          <p:nvPr userDrawn="1"/>
        </p:nvGrpSpPr>
        <p:grpSpPr bwMode="auto">
          <a:xfrm>
            <a:off x="0" y="-1588"/>
            <a:ext cx="9150350" cy="7292976"/>
            <a:chOff x="0" y="-15"/>
            <a:chExt cx="5764" cy="4594"/>
          </a:xfrm>
        </p:grpSpPr>
        <p:grpSp>
          <p:nvGrpSpPr>
            <p:cNvPr id="43" name="Group 241"/>
            <p:cNvGrpSpPr>
              <a:grpSpLocks/>
            </p:cNvGrpSpPr>
            <p:nvPr/>
          </p:nvGrpSpPr>
          <p:grpSpPr bwMode="auto">
            <a:xfrm>
              <a:off x="0" y="-15"/>
              <a:ext cx="5764" cy="4594"/>
              <a:chOff x="0" y="0"/>
              <a:chExt cx="5764" cy="4594"/>
            </a:xfrm>
          </p:grpSpPr>
          <p:sp>
            <p:nvSpPr>
              <p:cNvPr id="49" name="Freeform 7"/>
              <p:cNvSpPr>
                <a:spLocks/>
              </p:cNvSpPr>
              <p:nvPr/>
            </p:nvSpPr>
            <p:spPr bwMode="hidden">
              <a:xfrm>
                <a:off x="703" y="0"/>
                <a:ext cx="5061" cy="4594"/>
              </a:xfrm>
              <a:custGeom>
                <a:avLst/>
                <a:gdLst>
                  <a:gd name="T0" fmla="*/ 5061 w 5061"/>
                  <a:gd name="T1" fmla="*/ 0 h 4594"/>
                  <a:gd name="T2" fmla="*/ 368 w 5061"/>
                  <a:gd name="T3" fmla="*/ 0 h 4594"/>
                  <a:gd name="T4" fmla="*/ 5061 w 5061"/>
                  <a:gd name="T5" fmla="*/ 4306 h 4594"/>
                  <a:gd name="T6" fmla="*/ 5061 w 5061"/>
                  <a:gd name="T7" fmla="*/ 0 h 45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61"/>
                  <a:gd name="T13" fmla="*/ 0 h 4594"/>
                  <a:gd name="T14" fmla="*/ 5061 w 5061"/>
                  <a:gd name="T15" fmla="*/ 4594 h 45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61" h="4594">
                    <a:moveTo>
                      <a:pt x="5061" y="0"/>
                    </a:moveTo>
                    <a:cubicBezTo>
                      <a:pt x="5061" y="0"/>
                      <a:pt x="2714" y="0"/>
                      <a:pt x="368" y="0"/>
                    </a:cubicBezTo>
                    <a:cubicBezTo>
                      <a:pt x="0" y="4594"/>
                      <a:pt x="515" y="4310"/>
                      <a:pt x="5061" y="4306"/>
                    </a:cubicBezTo>
                    <a:cubicBezTo>
                      <a:pt x="5061" y="2153"/>
                      <a:pt x="5061" y="0"/>
                      <a:pt x="506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14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50" name="Freeform 12"/>
              <p:cNvSpPr>
                <a:spLocks/>
              </p:cNvSpPr>
              <p:nvPr/>
            </p:nvSpPr>
            <p:spPr bwMode="hidden">
              <a:xfrm>
                <a:off x="1" y="0"/>
                <a:ext cx="4652" cy="3044"/>
              </a:xfrm>
              <a:custGeom>
                <a:avLst/>
                <a:gdLst>
                  <a:gd name="T0" fmla="*/ 0 w 3252"/>
                  <a:gd name="T1" fmla="*/ 0 h 2128"/>
                  <a:gd name="T2" fmla="*/ 3147 w 3252"/>
                  <a:gd name="T3" fmla="*/ 0 h 2128"/>
                  <a:gd name="T4" fmla="*/ 0 w 3252"/>
                  <a:gd name="T5" fmla="*/ 1935 h 2128"/>
                  <a:gd name="T6" fmla="*/ 0 w 3252"/>
                  <a:gd name="T7" fmla="*/ 0 h 2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52"/>
                  <a:gd name="T13" fmla="*/ 0 h 2128"/>
                  <a:gd name="T14" fmla="*/ 3252 w 3252"/>
                  <a:gd name="T15" fmla="*/ 2128 h 2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52" h="2128">
                    <a:moveTo>
                      <a:pt x="0" y="0"/>
                    </a:moveTo>
                    <a:cubicBezTo>
                      <a:pt x="0" y="0"/>
                      <a:pt x="1573" y="0"/>
                      <a:pt x="3147" y="0"/>
                    </a:cubicBezTo>
                    <a:cubicBezTo>
                      <a:pt x="3116" y="2128"/>
                      <a:pt x="3252" y="1952"/>
                      <a:pt x="0" y="1935"/>
                    </a:cubicBezTo>
                    <a:cubicBezTo>
                      <a:pt x="0" y="967"/>
                      <a:pt x="0" y="0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51" name="Freeform 13"/>
              <p:cNvSpPr>
                <a:spLocks/>
              </p:cNvSpPr>
              <p:nvPr/>
            </p:nvSpPr>
            <p:spPr bwMode="hidden">
              <a:xfrm>
                <a:off x="0" y="759"/>
                <a:ext cx="3461" cy="3568"/>
              </a:xfrm>
              <a:custGeom>
                <a:avLst/>
                <a:gdLst>
                  <a:gd name="T0" fmla="*/ 1 w 2894"/>
                  <a:gd name="T1" fmla="*/ 3568 h 3568"/>
                  <a:gd name="T2" fmla="*/ 0 w 2894"/>
                  <a:gd name="T3" fmla="*/ 7 h 3568"/>
                  <a:gd name="T4" fmla="*/ 2807 w 2894"/>
                  <a:gd name="T5" fmla="*/ 3568 h 3568"/>
                  <a:gd name="T6" fmla="*/ 1 w 2894"/>
                  <a:gd name="T7" fmla="*/ 3568 h 35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94"/>
                  <a:gd name="T13" fmla="*/ 0 h 3568"/>
                  <a:gd name="T14" fmla="*/ 2894 w 2894"/>
                  <a:gd name="T15" fmla="*/ 3568 h 35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94" h="3568">
                    <a:moveTo>
                      <a:pt x="1" y="3568"/>
                    </a:moveTo>
                    <a:cubicBezTo>
                      <a:pt x="1" y="3568"/>
                      <a:pt x="0" y="1787"/>
                      <a:pt x="0" y="7"/>
                    </a:cubicBezTo>
                    <a:cubicBezTo>
                      <a:pt x="2887" y="68"/>
                      <a:pt x="2894" y="0"/>
                      <a:pt x="2807" y="3568"/>
                    </a:cubicBezTo>
                    <a:cubicBezTo>
                      <a:pt x="1404" y="3568"/>
                      <a:pt x="1" y="3568"/>
                      <a:pt x="1" y="35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39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grpSp>
          <p:nvGrpSpPr>
            <p:cNvPr id="44" name="Group 329"/>
            <p:cNvGrpSpPr>
              <a:grpSpLocks/>
            </p:cNvGrpSpPr>
            <p:nvPr/>
          </p:nvGrpSpPr>
          <p:grpSpPr bwMode="auto">
            <a:xfrm>
              <a:off x="74" y="225"/>
              <a:ext cx="5686" cy="3266"/>
              <a:chOff x="74" y="225"/>
              <a:chExt cx="5686" cy="3266"/>
            </a:xfrm>
          </p:grpSpPr>
          <p:grpSp>
            <p:nvGrpSpPr>
              <p:cNvPr id="45" name="Group 328"/>
              <p:cNvGrpSpPr>
                <a:grpSpLocks/>
              </p:cNvGrpSpPr>
              <p:nvPr/>
            </p:nvGrpSpPr>
            <p:grpSpPr bwMode="auto">
              <a:xfrm>
                <a:off x="74" y="225"/>
                <a:ext cx="5686" cy="3266"/>
                <a:chOff x="74" y="225"/>
                <a:chExt cx="5686" cy="3266"/>
              </a:xfrm>
            </p:grpSpPr>
            <p:pic>
              <p:nvPicPr>
                <p:cNvPr id="47" name="Picture 32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886"/>
                <a:stretch>
                  <a:fillRect/>
                </a:stretch>
              </p:blipFill>
              <p:spPr bwMode="gray">
                <a:xfrm>
                  <a:off x="74" y="225"/>
                  <a:ext cx="2647" cy="32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8" name="Picture 325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3152" y="975"/>
                  <a:ext cx="2608" cy="1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46" name="Picture 32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 rot="1220103">
                <a:off x="1574" y="708"/>
                <a:ext cx="1336" cy="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94FC2-C67B-4692-8E47-4EB87872EA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990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ECD7D-1245-41B5-A054-E9219EC25E6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71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DEC2D-F37D-4462-8122-C14197ABFB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95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9E271-222C-461F-B874-46C44E7CACA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11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17CF6-832B-4C07-BC6D-A11851471F9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4326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1BD7A-DE2B-43DA-8A53-913084121A7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1046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4583E-BD90-4AF2-8E5B-0825805407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698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94FC2-C67B-4692-8E47-4EB87872E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112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16576-6A39-4659-9656-C003D9B48C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1032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0C062-21FB-4749-B402-50D14786A12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706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3206B-F3D6-4A10-ACD8-0CE5AFC6A42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9907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45" name="Rectangle 2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152400"/>
            <a:ext cx="1371600" cy="231775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4846" name="Rectangle 30"/>
          <p:cNvSpPr>
            <a:spLocks noGrp="1" noChangeArrowheads="1"/>
          </p:cNvSpPr>
          <p:nvPr>
            <p:ph type="ftr" sz="quarter" idx="3"/>
          </p:nvPr>
        </p:nvSpPr>
        <p:spPr>
          <a:xfrm>
            <a:off x="6248400" y="152400"/>
            <a:ext cx="1905000" cy="231775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4847" name="Rectangle 3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577263" y="152400"/>
            <a:ext cx="533400" cy="231775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E08F8D86-5BE2-4265-B7DA-03E925226DE6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4848" name="Text Box 32"/>
          <p:cNvSpPr txBox="1">
            <a:spLocks noChangeArrowheads="1"/>
          </p:cNvSpPr>
          <p:nvPr/>
        </p:nvSpPr>
        <p:spPr bwMode="gray">
          <a:xfrm>
            <a:off x="7612063" y="6019800"/>
            <a:ext cx="1303337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200">
                <a:solidFill>
                  <a:srgbClr val="000000"/>
                </a:solidFill>
                <a:latin typeface="Arial Black" pitchFamily="34" charset="0"/>
              </a:rPr>
              <a:t>L/O/G/O</a:t>
            </a:r>
          </a:p>
        </p:txBody>
      </p:sp>
      <p:grpSp>
        <p:nvGrpSpPr>
          <p:cNvPr id="34849" name="Group 33"/>
          <p:cNvGrpSpPr>
            <a:grpSpLocks/>
          </p:cNvGrpSpPr>
          <p:nvPr/>
        </p:nvGrpSpPr>
        <p:grpSpPr bwMode="auto">
          <a:xfrm>
            <a:off x="-9525" y="-11113"/>
            <a:ext cx="8932863" cy="6877051"/>
            <a:chOff x="-6" y="-7"/>
            <a:chExt cx="5627" cy="4332"/>
          </a:xfrm>
        </p:grpSpPr>
        <p:grpSp>
          <p:nvGrpSpPr>
            <p:cNvPr id="34850" name="Group 34"/>
            <p:cNvGrpSpPr>
              <a:grpSpLocks/>
            </p:cNvGrpSpPr>
            <p:nvPr/>
          </p:nvGrpSpPr>
          <p:grpSpPr bwMode="auto">
            <a:xfrm>
              <a:off x="1291" y="-1"/>
              <a:ext cx="2551" cy="2313"/>
              <a:chOff x="1291" y="-1"/>
              <a:chExt cx="2623" cy="2313"/>
            </a:xfrm>
          </p:grpSpPr>
          <p:sp>
            <p:nvSpPr>
              <p:cNvPr id="34851" name="Freeform 35"/>
              <p:cNvSpPr>
                <a:spLocks/>
              </p:cNvSpPr>
              <p:nvPr userDrawn="1"/>
            </p:nvSpPr>
            <p:spPr bwMode="gray">
              <a:xfrm>
                <a:off x="1528" y="5"/>
                <a:ext cx="2386" cy="2280"/>
              </a:xfrm>
              <a:custGeom>
                <a:avLst/>
                <a:gdLst>
                  <a:gd name="T0" fmla="*/ 64 w 2386"/>
                  <a:gd name="T1" fmla="*/ 2280 h 2280"/>
                  <a:gd name="T2" fmla="*/ 1106 w 2386"/>
                  <a:gd name="T3" fmla="*/ 0 h 2280"/>
                  <a:gd name="T4" fmla="*/ 2386 w 2386"/>
                  <a:gd name="T5" fmla="*/ 0 h 2280"/>
                  <a:gd name="T6" fmla="*/ 64 w 2386"/>
                  <a:gd name="T7" fmla="*/ 2280 h 2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6" h="2280">
                    <a:moveTo>
                      <a:pt x="64" y="2280"/>
                    </a:moveTo>
                    <a:cubicBezTo>
                      <a:pt x="0" y="823"/>
                      <a:pt x="1106" y="0"/>
                      <a:pt x="1106" y="0"/>
                    </a:cubicBezTo>
                    <a:lnTo>
                      <a:pt x="2386" y="0"/>
                    </a:lnTo>
                    <a:cubicBezTo>
                      <a:pt x="2386" y="384"/>
                      <a:pt x="2001" y="2201"/>
                      <a:pt x="64" y="2280"/>
                    </a:cubicBez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2" name="Freeform 36"/>
              <p:cNvSpPr>
                <a:spLocks/>
              </p:cNvSpPr>
              <p:nvPr userDrawn="1"/>
            </p:nvSpPr>
            <p:spPr bwMode="gray">
              <a:xfrm>
                <a:off x="1490" y="0"/>
                <a:ext cx="2304" cy="2267"/>
              </a:xfrm>
              <a:custGeom>
                <a:avLst/>
                <a:gdLst>
                  <a:gd name="T0" fmla="*/ 64 w 2304"/>
                  <a:gd name="T1" fmla="*/ 2267 h 2267"/>
                  <a:gd name="T2" fmla="*/ 1024 w 2304"/>
                  <a:gd name="T3" fmla="*/ 0 h 2267"/>
                  <a:gd name="T4" fmla="*/ 2304 w 2304"/>
                  <a:gd name="T5" fmla="*/ 0 h 2267"/>
                  <a:gd name="T6" fmla="*/ 64 w 2304"/>
                  <a:gd name="T7" fmla="*/ 2267 h 2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4" h="2267">
                    <a:moveTo>
                      <a:pt x="64" y="2267"/>
                    </a:moveTo>
                    <a:cubicBezTo>
                      <a:pt x="0" y="810"/>
                      <a:pt x="1024" y="0"/>
                      <a:pt x="1024" y="0"/>
                    </a:cubicBezTo>
                    <a:lnTo>
                      <a:pt x="2304" y="0"/>
                    </a:lnTo>
                    <a:cubicBezTo>
                      <a:pt x="2304" y="384"/>
                      <a:pt x="2001" y="2188"/>
                      <a:pt x="64" y="2267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3" name="Freeform 37"/>
              <p:cNvSpPr>
                <a:spLocks/>
              </p:cNvSpPr>
              <p:nvPr userDrawn="1"/>
            </p:nvSpPr>
            <p:spPr bwMode="gray">
              <a:xfrm>
                <a:off x="1464" y="-1"/>
                <a:ext cx="1951" cy="2054"/>
              </a:xfrm>
              <a:custGeom>
                <a:avLst/>
                <a:gdLst>
                  <a:gd name="T0" fmla="*/ 64 w 1951"/>
                  <a:gd name="T1" fmla="*/ 2048 h 2048"/>
                  <a:gd name="T2" fmla="*/ 671 w 1951"/>
                  <a:gd name="T3" fmla="*/ 0 h 2048"/>
                  <a:gd name="T4" fmla="*/ 1951 w 1951"/>
                  <a:gd name="T5" fmla="*/ 0 h 2048"/>
                  <a:gd name="T6" fmla="*/ 64 w 1951"/>
                  <a:gd name="T7" fmla="*/ 2048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1" h="2048">
                    <a:moveTo>
                      <a:pt x="64" y="2048"/>
                    </a:moveTo>
                    <a:cubicBezTo>
                      <a:pt x="0" y="591"/>
                      <a:pt x="671" y="0"/>
                      <a:pt x="671" y="0"/>
                    </a:cubicBezTo>
                    <a:lnTo>
                      <a:pt x="1951" y="0"/>
                    </a:lnTo>
                    <a:cubicBezTo>
                      <a:pt x="1951" y="384"/>
                      <a:pt x="1776" y="1968"/>
                      <a:pt x="64" y="2048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4" name="Freeform 38"/>
              <p:cNvSpPr>
                <a:spLocks/>
              </p:cNvSpPr>
              <p:nvPr userDrawn="1"/>
            </p:nvSpPr>
            <p:spPr bwMode="gray">
              <a:xfrm>
                <a:off x="1291" y="0"/>
                <a:ext cx="2273" cy="2312"/>
              </a:xfrm>
              <a:custGeom>
                <a:avLst/>
                <a:gdLst>
                  <a:gd name="T0" fmla="*/ 272 w 2273"/>
                  <a:gd name="T1" fmla="*/ 2312 h 2312"/>
                  <a:gd name="T2" fmla="*/ 960 w 2273"/>
                  <a:gd name="T3" fmla="*/ 0 h 2312"/>
                  <a:gd name="T4" fmla="*/ 2266 w 2273"/>
                  <a:gd name="T5" fmla="*/ 0 h 2312"/>
                  <a:gd name="T6" fmla="*/ 272 w 2273"/>
                  <a:gd name="T7" fmla="*/ 2312 h 2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3" h="2312">
                    <a:moveTo>
                      <a:pt x="272" y="2312"/>
                    </a:moveTo>
                    <a:cubicBezTo>
                      <a:pt x="0" y="879"/>
                      <a:pt x="960" y="0"/>
                      <a:pt x="960" y="0"/>
                    </a:cubicBezTo>
                    <a:cubicBezTo>
                      <a:pt x="960" y="0"/>
                      <a:pt x="1613" y="0"/>
                      <a:pt x="2266" y="0"/>
                    </a:cubicBezTo>
                    <a:cubicBezTo>
                      <a:pt x="2273" y="193"/>
                      <a:pt x="2177" y="1957"/>
                      <a:pt x="272" y="23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38039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4855" name="Group 39"/>
            <p:cNvGrpSpPr>
              <a:grpSpLocks/>
            </p:cNvGrpSpPr>
            <p:nvPr/>
          </p:nvGrpSpPr>
          <p:grpSpPr bwMode="auto">
            <a:xfrm>
              <a:off x="-6" y="460"/>
              <a:ext cx="1540" cy="2044"/>
              <a:chOff x="-6" y="492"/>
              <a:chExt cx="1540" cy="2012"/>
            </a:xfrm>
          </p:grpSpPr>
          <p:sp>
            <p:nvSpPr>
              <p:cNvPr id="34856" name="Freeform 40"/>
              <p:cNvSpPr>
                <a:spLocks/>
              </p:cNvSpPr>
              <p:nvPr userDrawn="1"/>
            </p:nvSpPr>
            <p:spPr bwMode="gray">
              <a:xfrm>
                <a:off x="-6" y="804"/>
                <a:ext cx="1523" cy="1700"/>
              </a:xfrm>
              <a:custGeom>
                <a:avLst/>
                <a:gdLst>
                  <a:gd name="T0" fmla="*/ 0 w 1523"/>
                  <a:gd name="T1" fmla="*/ 0 h 1700"/>
                  <a:gd name="T2" fmla="*/ 2 w 1523"/>
                  <a:gd name="T3" fmla="*/ 1278 h 1700"/>
                  <a:gd name="T4" fmla="*/ 1523 w 1523"/>
                  <a:gd name="T5" fmla="*/ 1506 h 1700"/>
                  <a:gd name="T6" fmla="*/ 0 w 1523"/>
                  <a:gd name="T7" fmla="*/ 0 h 1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3" h="1700">
                    <a:moveTo>
                      <a:pt x="0" y="0"/>
                    </a:moveTo>
                    <a:lnTo>
                      <a:pt x="2" y="1278"/>
                    </a:lnTo>
                    <a:cubicBezTo>
                      <a:pt x="2" y="1278"/>
                      <a:pt x="713" y="1700"/>
                      <a:pt x="1523" y="1506"/>
                    </a:cubicBezTo>
                    <a:cubicBezTo>
                      <a:pt x="1169" y="10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7" name="Freeform 41"/>
              <p:cNvSpPr>
                <a:spLocks/>
              </p:cNvSpPr>
              <p:nvPr userDrawn="1"/>
            </p:nvSpPr>
            <p:spPr bwMode="gray">
              <a:xfrm>
                <a:off x="-4" y="492"/>
                <a:ext cx="1498" cy="1872"/>
              </a:xfrm>
              <a:custGeom>
                <a:avLst/>
                <a:gdLst>
                  <a:gd name="T0" fmla="*/ 1 w 1498"/>
                  <a:gd name="T1" fmla="*/ 0 h 1872"/>
                  <a:gd name="T2" fmla="*/ 0 w 1498"/>
                  <a:gd name="T3" fmla="*/ 1374 h 1872"/>
                  <a:gd name="T4" fmla="*/ 1498 w 1498"/>
                  <a:gd name="T5" fmla="*/ 1704 h 1872"/>
                  <a:gd name="T6" fmla="*/ 1 w 1498"/>
                  <a:gd name="T7" fmla="*/ 0 h 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8" h="1872">
                    <a:moveTo>
                      <a:pt x="1" y="0"/>
                    </a:moveTo>
                    <a:lnTo>
                      <a:pt x="0" y="1374"/>
                    </a:lnTo>
                    <a:cubicBezTo>
                      <a:pt x="0" y="1374"/>
                      <a:pt x="690" y="1872"/>
                      <a:pt x="1498" y="1704"/>
                    </a:cubicBezTo>
                    <a:cubicBezTo>
                      <a:pt x="1227" y="267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8" name="Freeform 42"/>
              <p:cNvSpPr>
                <a:spLocks/>
              </p:cNvSpPr>
              <p:nvPr userDrawn="1"/>
            </p:nvSpPr>
            <p:spPr bwMode="gray">
              <a:xfrm>
                <a:off x="-4" y="576"/>
                <a:ext cx="1516" cy="1860"/>
              </a:xfrm>
              <a:custGeom>
                <a:avLst/>
                <a:gdLst>
                  <a:gd name="T0" fmla="*/ 1 w 1516"/>
                  <a:gd name="T1" fmla="*/ 0 h 1818"/>
                  <a:gd name="T2" fmla="*/ 0 w 1516"/>
                  <a:gd name="T3" fmla="*/ 1343 h 1818"/>
                  <a:gd name="T4" fmla="*/ 1516 w 1516"/>
                  <a:gd name="T5" fmla="*/ 1654 h 1818"/>
                  <a:gd name="T6" fmla="*/ 1 w 1516"/>
                  <a:gd name="T7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16" h="1818">
                    <a:moveTo>
                      <a:pt x="1" y="0"/>
                    </a:moveTo>
                    <a:lnTo>
                      <a:pt x="0" y="1343"/>
                    </a:lnTo>
                    <a:cubicBezTo>
                      <a:pt x="0" y="1343"/>
                      <a:pt x="708" y="1818"/>
                      <a:pt x="1516" y="1654"/>
                    </a:cubicBezTo>
                    <a:cubicBezTo>
                      <a:pt x="1245" y="249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9" name="Freeform 43"/>
              <p:cNvSpPr>
                <a:spLocks/>
              </p:cNvSpPr>
              <p:nvPr userDrawn="1"/>
            </p:nvSpPr>
            <p:spPr bwMode="gray">
              <a:xfrm>
                <a:off x="2" y="723"/>
                <a:ext cx="1532" cy="1752"/>
              </a:xfrm>
              <a:custGeom>
                <a:avLst/>
                <a:gdLst>
                  <a:gd name="T0" fmla="*/ 1 w 1532"/>
                  <a:gd name="T1" fmla="*/ 0 h 1752"/>
                  <a:gd name="T2" fmla="*/ 0 w 1532"/>
                  <a:gd name="T3" fmla="*/ 1302 h 1752"/>
                  <a:gd name="T4" fmla="*/ 1532 w 1532"/>
                  <a:gd name="T5" fmla="*/ 1593 h 1752"/>
                  <a:gd name="T6" fmla="*/ 1 w 1532"/>
                  <a:gd name="T7" fmla="*/ 0 h 1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2" h="1752">
                    <a:moveTo>
                      <a:pt x="1" y="0"/>
                    </a:moveTo>
                    <a:lnTo>
                      <a:pt x="0" y="1302"/>
                    </a:lnTo>
                    <a:cubicBezTo>
                      <a:pt x="0" y="1302"/>
                      <a:pt x="724" y="1752"/>
                      <a:pt x="1532" y="1593"/>
                    </a:cubicBezTo>
                    <a:cubicBezTo>
                      <a:pt x="1261" y="231"/>
                      <a:pt x="1" y="0"/>
                      <a:pt x="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4117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4860" name="Group 44"/>
            <p:cNvGrpSpPr>
              <a:grpSpLocks/>
            </p:cNvGrpSpPr>
            <p:nvPr/>
          </p:nvGrpSpPr>
          <p:grpSpPr bwMode="auto">
            <a:xfrm>
              <a:off x="0" y="2281"/>
              <a:ext cx="1710" cy="2039"/>
              <a:chOff x="0" y="2281"/>
              <a:chExt cx="1710" cy="2039"/>
            </a:xfrm>
          </p:grpSpPr>
          <p:sp>
            <p:nvSpPr>
              <p:cNvPr id="34861" name="Freeform 45"/>
              <p:cNvSpPr>
                <a:spLocks/>
              </p:cNvSpPr>
              <p:nvPr userDrawn="1"/>
            </p:nvSpPr>
            <p:spPr bwMode="gray">
              <a:xfrm>
                <a:off x="103" y="2407"/>
                <a:ext cx="1585" cy="1910"/>
              </a:xfrm>
              <a:custGeom>
                <a:avLst/>
                <a:gdLst>
                  <a:gd name="T0" fmla="*/ 1437 w 1585"/>
                  <a:gd name="T1" fmla="*/ 0 h 1910"/>
                  <a:gd name="T2" fmla="*/ 707 w 1585"/>
                  <a:gd name="T3" fmla="*/ 1910 h 1910"/>
                  <a:gd name="T4" fmla="*/ 9 w 1585"/>
                  <a:gd name="T5" fmla="*/ 1909 h 1910"/>
                  <a:gd name="T6" fmla="*/ 0 w 1585"/>
                  <a:gd name="T7" fmla="*/ 832 h 1910"/>
                  <a:gd name="T8" fmla="*/ 1437 w 1585"/>
                  <a:gd name="T9" fmla="*/ 0 h 1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5" h="1910">
                    <a:moveTo>
                      <a:pt x="1437" y="0"/>
                    </a:moveTo>
                    <a:cubicBezTo>
                      <a:pt x="1585" y="1334"/>
                      <a:pt x="707" y="1910"/>
                      <a:pt x="707" y="1910"/>
                    </a:cubicBezTo>
                    <a:lnTo>
                      <a:pt x="9" y="1909"/>
                    </a:lnTo>
                    <a:lnTo>
                      <a:pt x="0" y="832"/>
                    </a:lnTo>
                    <a:cubicBezTo>
                      <a:pt x="0" y="832"/>
                      <a:pt x="473" y="34"/>
                      <a:pt x="1437" y="0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2" name="Freeform 46"/>
              <p:cNvSpPr>
                <a:spLocks/>
              </p:cNvSpPr>
              <p:nvPr userDrawn="1"/>
            </p:nvSpPr>
            <p:spPr bwMode="gray">
              <a:xfrm>
                <a:off x="0" y="2281"/>
                <a:ext cx="1545" cy="1819"/>
              </a:xfrm>
              <a:custGeom>
                <a:avLst/>
                <a:gdLst>
                  <a:gd name="T0" fmla="*/ 1526 w 1545"/>
                  <a:gd name="T1" fmla="*/ 95 h 1819"/>
                  <a:gd name="T2" fmla="*/ 662 w 1545"/>
                  <a:gd name="T3" fmla="*/ 1819 h 1819"/>
                  <a:gd name="T4" fmla="*/ 0 w 1545"/>
                  <a:gd name="T5" fmla="*/ 1813 h 1819"/>
                  <a:gd name="T6" fmla="*/ 0 w 1545"/>
                  <a:gd name="T7" fmla="*/ 529 h 1819"/>
                  <a:gd name="T8" fmla="*/ 1526 w 1545"/>
                  <a:gd name="T9" fmla="*/ 95 h 1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5" h="1819">
                    <a:moveTo>
                      <a:pt x="1526" y="95"/>
                    </a:moveTo>
                    <a:cubicBezTo>
                      <a:pt x="1545" y="1430"/>
                      <a:pt x="662" y="1819"/>
                      <a:pt x="662" y="1819"/>
                    </a:cubicBezTo>
                    <a:lnTo>
                      <a:pt x="0" y="1813"/>
                    </a:lnTo>
                    <a:lnTo>
                      <a:pt x="0" y="529"/>
                    </a:lnTo>
                    <a:cubicBezTo>
                      <a:pt x="0" y="529"/>
                      <a:pt x="519" y="0"/>
                      <a:pt x="1526" y="95"/>
                    </a:cubicBezTo>
                    <a:close/>
                  </a:path>
                </a:pathLst>
              </a:custGeom>
              <a:solidFill>
                <a:schemeClr val="folHlink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3" name="Freeform 47"/>
              <p:cNvSpPr>
                <a:spLocks/>
              </p:cNvSpPr>
              <p:nvPr userDrawn="1"/>
            </p:nvSpPr>
            <p:spPr bwMode="gray">
              <a:xfrm>
                <a:off x="0" y="2281"/>
                <a:ext cx="1697" cy="1919"/>
              </a:xfrm>
              <a:custGeom>
                <a:avLst/>
                <a:gdLst>
                  <a:gd name="T0" fmla="*/ 1524 w 1697"/>
                  <a:gd name="T1" fmla="*/ 89 h 1919"/>
                  <a:gd name="T2" fmla="*/ 662 w 1697"/>
                  <a:gd name="T3" fmla="*/ 1919 h 1919"/>
                  <a:gd name="T4" fmla="*/ 0 w 1697"/>
                  <a:gd name="T5" fmla="*/ 1913 h 1919"/>
                  <a:gd name="T6" fmla="*/ 0 w 1697"/>
                  <a:gd name="T7" fmla="*/ 647 h 1919"/>
                  <a:gd name="T8" fmla="*/ 1524 w 1697"/>
                  <a:gd name="T9" fmla="*/ 89 h 1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7" h="1919">
                    <a:moveTo>
                      <a:pt x="1524" y="89"/>
                    </a:moveTo>
                    <a:cubicBezTo>
                      <a:pt x="1697" y="1419"/>
                      <a:pt x="662" y="1919"/>
                      <a:pt x="662" y="1919"/>
                    </a:cubicBezTo>
                    <a:lnTo>
                      <a:pt x="0" y="1913"/>
                    </a:lnTo>
                    <a:lnTo>
                      <a:pt x="0" y="647"/>
                    </a:lnTo>
                    <a:cubicBezTo>
                      <a:pt x="0" y="647"/>
                      <a:pt x="570" y="0"/>
                      <a:pt x="1524" y="89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4" name="Freeform 48"/>
              <p:cNvSpPr>
                <a:spLocks/>
              </p:cNvSpPr>
              <p:nvPr userDrawn="1"/>
            </p:nvSpPr>
            <p:spPr bwMode="gray">
              <a:xfrm>
                <a:off x="0" y="2366"/>
                <a:ext cx="1710" cy="1954"/>
              </a:xfrm>
              <a:custGeom>
                <a:avLst/>
                <a:gdLst>
                  <a:gd name="T0" fmla="*/ 1537 w 1710"/>
                  <a:gd name="T1" fmla="*/ 0 h 1954"/>
                  <a:gd name="T2" fmla="*/ 668 w 1710"/>
                  <a:gd name="T3" fmla="*/ 1954 h 1954"/>
                  <a:gd name="T4" fmla="*/ 0 w 1710"/>
                  <a:gd name="T5" fmla="*/ 1954 h 1954"/>
                  <a:gd name="T6" fmla="*/ 1 w 1710"/>
                  <a:gd name="T7" fmla="*/ 749 h 1954"/>
                  <a:gd name="T8" fmla="*/ 1537 w 1710"/>
                  <a:gd name="T9" fmla="*/ 0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0" h="1954">
                    <a:moveTo>
                      <a:pt x="1537" y="0"/>
                    </a:moveTo>
                    <a:cubicBezTo>
                      <a:pt x="1710" y="1330"/>
                      <a:pt x="668" y="1954"/>
                      <a:pt x="668" y="1954"/>
                    </a:cubicBezTo>
                    <a:lnTo>
                      <a:pt x="0" y="1954"/>
                    </a:lnTo>
                    <a:lnTo>
                      <a:pt x="1" y="749"/>
                    </a:lnTo>
                    <a:cubicBezTo>
                      <a:pt x="257" y="423"/>
                      <a:pt x="524" y="15"/>
                      <a:pt x="153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0980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4865" name="Group 49"/>
            <p:cNvGrpSpPr>
              <a:grpSpLocks/>
            </p:cNvGrpSpPr>
            <p:nvPr/>
          </p:nvGrpSpPr>
          <p:grpSpPr bwMode="auto">
            <a:xfrm>
              <a:off x="1576" y="2372"/>
              <a:ext cx="2544" cy="1948"/>
              <a:chOff x="1576" y="2372"/>
              <a:chExt cx="2504" cy="1948"/>
            </a:xfrm>
          </p:grpSpPr>
          <p:sp>
            <p:nvSpPr>
              <p:cNvPr id="34866" name="Freeform 50"/>
              <p:cNvSpPr>
                <a:spLocks/>
              </p:cNvSpPr>
              <p:nvPr userDrawn="1"/>
            </p:nvSpPr>
            <p:spPr bwMode="gray">
              <a:xfrm>
                <a:off x="1799" y="2394"/>
                <a:ext cx="2281" cy="1926"/>
              </a:xfrm>
              <a:custGeom>
                <a:avLst/>
                <a:gdLst>
                  <a:gd name="T0" fmla="*/ 0 w 2186"/>
                  <a:gd name="T1" fmla="*/ 0 h 1926"/>
                  <a:gd name="T2" fmla="*/ 2186 w 2186"/>
                  <a:gd name="T3" fmla="*/ 1926 h 1926"/>
                  <a:gd name="T4" fmla="*/ 1812 w 2186"/>
                  <a:gd name="T5" fmla="*/ 1914 h 1926"/>
                  <a:gd name="T6" fmla="*/ 0 w 2186"/>
                  <a:gd name="T7" fmla="*/ 0 h 1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6" h="1926">
                    <a:moveTo>
                      <a:pt x="0" y="0"/>
                    </a:moveTo>
                    <a:cubicBezTo>
                      <a:pt x="1800" y="184"/>
                      <a:pt x="2186" y="1402"/>
                      <a:pt x="2186" y="1926"/>
                    </a:cubicBezTo>
                    <a:lnTo>
                      <a:pt x="1812" y="1914"/>
                    </a:lnTo>
                    <a:cubicBezTo>
                      <a:pt x="1812" y="1914"/>
                      <a:pt x="317" y="138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7" name="Freeform 51"/>
              <p:cNvSpPr>
                <a:spLocks/>
              </p:cNvSpPr>
              <p:nvPr userDrawn="1"/>
            </p:nvSpPr>
            <p:spPr bwMode="gray">
              <a:xfrm>
                <a:off x="1591" y="2396"/>
                <a:ext cx="2169" cy="1924"/>
              </a:xfrm>
              <a:custGeom>
                <a:avLst/>
                <a:gdLst>
                  <a:gd name="T0" fmla="*/ 0 w 1769"/>
                  <a:gd name="T1" fmla="*/ 0 h 1924"/>
                  <a:gd name="T2" fmla="*/ 1769 w 1769"/>
                  <a:gd name="T3" fmla="*/ 1924 h 1924"/>
                  <a:gd name="T4" fmla="*/ 1346 w 1769"/>
                  <a:gd name="T5" fmla="*/ 1918 h 1924"/>
                  <a:gd name="T6" fmla="*/ 0 w 1769"/>
                  <a:gd name="T7" fmla="*/ 0 h 1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9" h="1924">
                    <a:moveTo>
                      <a:pt x="0" y="0"/>
                    </a:moveTo>
                    <a:cubicBezTo>
                      <a:pt x="1592" y="64"/>
                      <a:pt x="1769" y="1400"/>
                      <a:pt x="1769" y="1924"/>
                    </a:cubicBezTo>
                    <a:lnTo>
                      <a:pt x="1346" y="1918"/>
                    </a:lnTo>
                    <a:cubicBezTo>
                      <a:pt x="1346" y="1918"/>
                      <a:pt x="226" y="1468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8" name="Freeform 52"/>
              <p:cNvSpPr>
                <a:spLocks/>
              </p:cNvSpPr>
              <p:nvPr userDrawn="1"/>
            </p:nvSpPr>
            <p:spPr bwMode="gray">
              <a:xfrm>
                <a:off x="1576" y="2372"/>
                <a:ext cx="2403" cy="1948"/>
              </a:xfrm>
              <a:custGeom>
                <a:avLst/>
                <a:gdLst>
                  <a:gd name="T0" fmla="*/ 0 w 2303"/>
                  <a:gd name="T1" fmla="*/ 0 h 1948"/>
                  <a:gd name="T2" fmla="*/ 2303 w 2303"/>
                  <a:gd name="T3" fmla="*/ 1948 h 1948"/>
                  <a:gd name="T4" fmla="*/ 1856 w 2303"/>
                  <a:gd name="T5" fmla="*/ 1948 h 1948"/>
                  <a:gd name="T6" fmla="*/ 0 w 2303"/>
                  <a:gd name="T7" fmla="*/ 0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3" h="1948">
                    <a:moveTo>
                      <a:pt x="0" y="0"/>
                    </a:moveTo>
                    <a:cubicBezTo>
                      <a:pt x="1896" y="36"/>
                      <a:pt x="2303" y="1424"/>
                      <a:pt x="2303" y="1948"/>
                    </a:cubicBezTo>
                    <a:lnTo>
                      <a:pt x="1856" y="1948"/>
                    </a:lnTo>
                    <a:cubicBezTo>
                      <a:pt x="1856" y="1948"/>
                      <a:pt x="376" y="1516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9" name="Freeform 53"/>
              <p:cNvSpPr>
                <a:spLocks/>
              </p:cNvSpPr>
              <p:nvPr userDrawn="1"/>
            </p:nvSpPr>
            <p:spPr bwMode="gray">
              <a:xfrm>
                <a:off x="1576" y="2372"/>
                <a:ext cx="2091" cy="1942"/>
              </a:xfrm>
              <a:custGeom>
                <a:avLst/>
                <a:gdLst>
                  <a:gd name="T0" fmla="*/ 0 w 2091"/>
                  <a:gd name="T1" fmla="*/ 0 h 1942"/>
                  <a:gd name="T2" fmla="*/ 2091 w 2091"/>
                  <a:gd name="T3" fmla="*/ 1942 h 1942"/>
                  <a:gd name="T4" fmla="*/ 1451 w 2091"/>
                  <a:gd name="T5" fmla="*/ 1940 h 1942"/>
                  <a:gd name="T6" fmla="*/ 0 w 2091"/>
                  <a:gd name="T7" fmla="*/ 0 h 1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1" h="1942">
                    <a:moveTo>
                      <a:pt x="0" y="0"/>
                    </a:moveTo>
                    <a:cubicBezTo>
                      <a:pt x="1940" y="70"/>
                      <a:pt x="2091" y="1418"/>
                      <a:pt x="2091" y="1942"/>
                    </a:cubicBezTo>
                    <a:lnTo>
                      <a:pt x="1451" y="1940"/>
                    </a:lnTo>
                    <a:cubicBezTo>
                      <a:pt x="1451" y="1940"/>
                      <a:pt x="277" y="1468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1176"/>
                      <a:invGamma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4870" name="Freeform 54"/>
            <p:cNvSpPr>
              <a:spLocks/>
            </p:cNvSpPr>
            <p:nvPr/>
          </p:nvSpPr>
          <p:spPr bwMode="gray">
            <a:xfrm>
              <a:off x="859" y="-4"/>
              <a:ext cx="1613" cy="4323"/>
            </a:xfrm>
            <a:custGeom>
              <a:avLst/>
              <a:gdLst>
                <a:gd name="T0" fmla="*/ 887 w 1613"/>
                <a:gd name="T1" fmla="*/ 0 h 4336"/>
                <a:gd name="T2" fmla="*/ 1613 w 1613"/>
                <a:gd name="T3" fmla="*/ 4336 h 4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13" h="4336">
                  <a:moveTo>
                    <a:pt x="887" y="0"/>
                  </a:moveTo>
                  <a:cubicBezTo>
                    <a:pt x="0" y="2486"/>
                    <a:pt x="1613" y="4336"/>
                    <a:pt x="1613" y="4336"/>
                  </a:cubicBezTo>
                </a:path>
              </a:pathLst>
            </a:cu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34871" name="Group 55"/>
            <p:cNvGrpSpPr>
              <a:grpSpLocks/>
            </p:cNvGrpSpPr>
            <p:nvPr/>
          </p:nvGrpSpPr>
          <p:grpSpPr bwMode="auto">
            <a:xfrm>
              <a:off x="4" y="-7"/>
              <a:ext cx="5507" cy="3111"/>
              <a:chOff x="4" y="-7"/>
              <a:chExt cx="5507" cy="3111"/>
            </a:xfrm>
          </p:grpSpPr>
          <p:sp>
            <p:nvSpPr>
              <p:cNvPr id="34872" name="Freeform 56"/>
              <p:cNvSpPr>
                <a:spLocks/>
              </p:cNvSpPr>
              <p:nvPr userDrawn="1"/>
            </p:nvSpPr>
            <p:spPr bwMode="gray">
              <a:xfrm>
                <a:off x="4" y="-7"/>
                <a:ext cx="5507" cy="3111"/>
              </a:xfrm>
              <a:custGeom>
                <a:avLst/>
                <a:gdLst>
                  <a:gd name="T0" fmla="*/ 0 w 4455"/>
                  <a:gd name="T1" fmla="*/ 2259 h 3116"/>
                  <a:gd name="T2" fmla="*/ 4455 w 4455"/>
                  <a:gd name="T3" fmla="*/ 0 h 3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55" h="3116">
                    <a:moveTo>
                      <a:pt x="0" y="2259"/>
                    </a:moveTo>
                    <a:cubicBezTo>
                      <a:pt x="0" y="2259"/>
                      <a:pt x="3004" y="3116"/>
                      <a:pt x="4455" y="0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73" name="Freeform 57"/>
              <p:cNvSpPr>
                <a:spLocks/>
              </p:cNvSpPr>
              <p:nvPr userDrawn="1"/>
            </p:nvSpPr>
            <p:spPr bwMode="gray">
              <a:xfrm>
                <a:off x="2156" y="-1"/>
                <a:ext cx="3355" cy="2277"/>
              </a:xfrm>
              <a:custGeom>
                <a:avLst/>
                <a:gdLst>
                  <a:gd name="T0" fmla="*/ 3355 w 3355"/>
                  <a:gd name="T1" fmla="*/ 0 h 2277"/>
                  <a:gd name="T2" fmla="*/ 3128 w 3355"/>
                  <a:gd name="T3" fmla="*/ 0 h 2277"/>
                  <a:gd name="T4" fmla="*/ 0 w 3355"/>
                  <a:gd name="T5" fmla="*/ 2277 h 2277"/>
                  <a:gd name="T6" fmla="*/ 3355 w 3355"/>
                  <a:gd name="T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55" h="2277">
                    <a:moveTo>
                      <a:pt x="3355" y="0"/>
                    </a:moveTo>
                    <a:lnTo>
                      <a:pt x="3128" y="0"/>
                    </a:lnTo>
                    <a:cubicBezTo>
                      <a:pt x="3128" y="0"/>
                      <a:pt x="2314" y="1813"/>
                      <a:pt x="0" y="2277"/>
                    </a:cubicBezTo>
                    <a:cubicBezTo>
                      <a:pt x="2432" y="1905"/>
                      <a:pt x="3355" y="0"/>
                      <a:pt x="3355" y="0"/>
                    </a:cubicBezTo>
                    <a:close/>
                  </a:path>
                </a:pathLst>
              </a:custGeom>
              <a:solidFill>
                <a:schemeClr val="accent1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4874" name="Group 58"/>
            <p:cNvGrpSpPr>
              <a:grpSpLocks/>
            </p:cNvGrpSpPr>
            <p:nvPr/>
          </p:nvGrpSpPr>
          <p:grpSpPr bwMode="auto">
            <a:xfrm>
              <a:off x="1" y="1344"/>
              <a:ext cx="4847" cy="2980"/>
              <a:chOff x="1" y="1381"/>
              <a:chExt cx="4467" cy="2943"/>
            </a:xfrm>
          </p:grpSpPr>
          <p:sp>
            <p:nvSpPr>
              <p:cNvPr id="34875" name="Freeform 59"/>
              <p:cNvSpPr>
                <a:spLocks/>
              </p:cNvSpPr>
              <p:nvPr userDrawn="1"/>
            </p:nvSpPr>
            <p:spPr bwMode="gray">
              <a:xfrm>
                <a:off x="1" y="1381"/>
                <a:ext cx="4467" cy="2943"/>
              </a:xfrm>
              <a:custGeom>
                <a:avLst/>
                <a:gdLst>
                  <a:gd name="T0" fmla="*/ 0 w 4452"/>
                  <a:gd name="T1" fmla="*/ 1398 h 2943"/>
                  <a:gd name="T2" fmla="*/ 4452 w 4452"/>
                  <a:gd name="T3" fmla="*/ 2943 h 2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52" h="2943">
                    <a:moveTo>
                      <a:pt x="0" y="1398"/>
                    </a:moveTo>
                    <a:cubicBezTo>
                      <a:pt x="2806" y="0"/>
                      <a:pt x="4333" y="2514"/>
                      <a:pt x="4452" y="2943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76" name="Freeform 60"/>
              <p:cNvSpPr>
                <a:spLocks/>
              </p:cNvSpPr>
              <p:nvPr userDrawn="1"/>
            </p:nvSpPr>
            <p:spPr bwMode="gray">
              <a:xfrm>
                <a:off x="2556" y="2516"/>
                <a:ext cx="1912" cy="1801"/>
              </a:xfrm>
              <a:custGeom>
                <a:avLst/>
                <a:gdLst>
                  <a:gd name="T0" fmla="*/ 1912 w 1912"/>
                  <a:gd name="T1" fmla="*/ 1801 h 1801"/>
                  <a:gd name="T2" fmla="*/ 1730 w 1912"/>
                  <a:gd name="T3" fmla="*/ 1801 h 1801"/>
                  <a:gd name="T4" fmla="*/ 0 w 1912"/>
                  <a:gd name="T5" fmla="*/ 0 h 1801"/>
                  <a:gd name="T6" fmla="*/ 1912 w 1912"/>
                  <a:gd name="T7" fmla="*/ 180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2" h="1801">
                    <a:moveTo>
                      <a:pt x="1912" y="1801"/>
                    </a:moveTo>
                    <a:lnTo>
                      <a:pt x="1730" y="1801"/>
                    </a:lnTo>
                    <a:cubicBezTo>
                      <a:pt x="1730" y="1801"/>
                      <a:pt x="1464" y="670"/>
                      <a:pt x="0" y="0"/>
                    </a:cubicBezTo>
                    <a:cubicBezTo>
                      <a:pt x="1434" y="538"/>
                      <a:pt x="1912" y="1801"/>
                      <a:pt x="1912" y="1801"/>
                    </a:cubicBezTo>
                    <a:close/>
                  </a:path>
                </a:pathLst>
              </a:custGeom>
              <a:solidFill>
                <a:schemeClr val="folHlink">
                  <a:alpha val="33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4877" name="Group 61"/>
            <p:cNvGrpSpPr>
              <a:grpSpLocks/>
            </p:cNvGrpSpPr>
            <p:nvPr/>
          </p:nvGrpSpPr>
          <p:grpSpPr bwMode="auto">
            <a:xfrm>
              <a:off x="-5" y="55"/>
              <a:ext cx="2538" cy="4270"/>
              <a:chOff x="-5" y="55"/>
              <a:chExt cx="2538" cy="4270"/>
            </a:xfrm>
          </p:grpSpPr>
          <p:sp>
            <p:nvSpPr>
              <p:cNvPr id="34878" name="Freeform 62"/>
              <p:cNvSpPr>
                <a:spLocks/>
              </p:cNvSpPr>
              <p:nvPr userDrawn="1"/>
            </p:nvSpPr>
            <p:spPr bwMode="gray">
              <a:xfrm>
                <a:off x="-5" y="55"/>
                <a:ext cx="2538" cy="4270"/>
              </a:xfrm>
              <a:custGeom>
                <a:avLst/>
                <a:gdLst>
                  <a:gd name="T0" fmla="*/ 0 w 2538"/>
                  <a:gd name="T1" fmla="*/ 0 h 4246"/>
                  <a:gd name="T2" fmla="*/ 1270 w 2538"/>
                  <a:gd name="T3" fmla="*/ 4246 h 4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38" h="4246">
                    <a:moveTo>
                      <a:pt x="0" y="0"/>
                    </a:moveTo>
                    <a:cubicBezTo>
                      <a:pt x="2538" y="1755"/>
                      <a:pt x="1270" y="4246"/>
                      <a:pt x="1270" y="4246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79" name="Freeform 63"/>
              <p:cNvSpPr>
                <a:spLocks/>
              </p:cNvSpPr>
              <p:nvPr userDrawn="1"/>
            </p:nvSpPr>
            <p:spPr bwMode="gray">
              <a:xfrm>
                <a:off x="-2" y="57"/>
                <a:ext cx="1160" cy="1215"/>
              </a:xfrm>
              <a:custGeom>
                <a:avLst/>
                <a:gdLst>
                  <a:gd name="T0" fmla="*/ 0 w 1160"/>
                  <a:gd name="T1" fmla="*/ 0 h 1215"/>
                  <a:gd name="T2" fmla="*/ 2 w 1160"/>
                  <a:gd name="T3" fmla="*/ 177 h 1215"/>
                  <a:gd name="T4" fmla="*/ 1160 w 1160"/>
                  <a:gd name="T5" fmla="*/ 1215 h 1215"/>
                  <a:gd name="T6" fmla="*/ 0 w 1160"/>
                  <a:gd name="T7" fmla="*/ 0 h 1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0" h="1215">
                    <a:moveTo>
                      <a:pt x="0" y="0"/>
                    </a:moveTo>
                    <a:lnTo>
                      <a:pt x="2" y="177"/>
                    </a:lnTo>
                    <a:cubicBezTo>
                      <a:pt x="2" y="177"/>
                      <a:pt x="590" y="381"/>
                      <a:pt x="1160" y="1215"/>
                    </a:cubicBezTo>
                    <a:cubicBezTo>
                      <a:pt x="716" y="44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4880" name="Picture 64" descr="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478"/>
              <a:ext cx="5621" cy="3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881" name="Rectangle 65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470025"/>
          </a:xfrm>
          <a:effectLst>
            <a:outerShdw dist="35921" dir="2700000" algn="ctr" rotWithShape="0">
              <a:srgbClr val="FFFFFF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1" hangingPunct="1">
              <a:defRPr sz="6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4882" name="Rectangle 6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6975"/>
            <a:ext cx="6400800" cy="53340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eaLnBrk="1" hangingPunct="1">
              <a:buFontTx/>
              <a:buNone/>
              <a:defRPr sz="2000" smtClean="0"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0" name="Text Box 202"/>
          <p:cNvSpPr txBox="1">
            <a:spLocks noChangeArrowheads="1"/>
          </p:cNvSpPr>
          <p:nvPr userDrawn="1"/>
        </p:nvSpPr>
        <p:spPr bwMode="gray">
          <a:xfrm>
            <a:off x="7337425" y="317500"/>
            <a:ext cx="146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>
                <a:solidFill>
                  <a:srgbClr val="93356D"/>
                </a:solidFill>
                <a:cs typeface="Arial" charset="0"/>
              </a:rPr>
              <a:t>L/O/G/O</a:t>
            </a:r>
          </a:p>
        </p:txBody>
      </p:sp>
      <p:pic>
        <p:nvPicPr>
          <p:cNvPr id="41" name="Picture 32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741363"/>
            <a:ext cx="91567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330"/>
          <p:cNvGrpSpPr>
            <a:grpSpLocks/>
          </p:cNvGrpSpPr>
          <p:nvPr userDrawn="1"/>
        </p:nvGrpSpPr>
        <p:grpSpPr bwMode="auto">
          <a:xfrm>
            <a:off x="0" y="-1588"/>
            <a:ext cx="9150350" cy="7292976"/>
            <a:chOff x="0" y="-15"/>
            <a:chExt cx="5764" cy="4594"/>
          </a:xfrm>
        </p:grpSpPr>
        <p:grpSp>
          <p:nvGrpSpPr>
            <p:cNvPr id="43" name="Group 241"/>
            <p:cNvGrpSpPr>
              <a:grpSpLocks/>
            </p:cNvGrpSpPr>
            <p:nvPr/>
          </p:nvGrpSpPr>
          <p:grpSpPr bwMode="auto">
            <a:xfrm>
              <a:off x="0" y="-15"/>
              <a:ext cx="5764" cy="4594"/>
              <a:chOff x="0" y="0"/>
              <a:chExt cx="5764" cy="4594"/>
            </a:xfrm>
          </p:grpSpPr>
          <p:sp>
            <p:nvSpPr>
              <p:cNvPr id="49" name="Freeform 7"/>
              <p:cNvSpPr>
                <a:spLocks/>
              </p:cNvSpPr>
              <p:nvPr/>
            </p:nvSpPr>
            <p:spPr bwMode="hidden">
              <a:xfrm>
                <a:off x="703" y="0"/>
                <a:ext cx="5061" cy="4594"/>
              </a:xfrm>
              <a:custGeom>
                <a:avLst/>
                <a:gdLst>
                  <a:gd name="T0" fmla="*/ 5061 w 5061"/>
                  <a:gd name="T1" fmla="*/ 0 h 4594"/>
                  <a:gd name="T2" fmla="*/ 368 w 5061"/>
                  <a:gd name="T3" fmla="*/ 0 h 4594"/>
                  <a:gd name="T4" fmla="*/ 5061 w 5061"/>
                  <a:gd name="T5" fmla="*/ 4306 h 4594"/>
                  <a:gd name="T6" fmla="*/ 5061 w 5061"/>
                  <a:gd name="T7" fmla="*/ 0 h 45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61"/>
                  <a:gd name="T13" fmla="*/ 0 h 4594"/>
                  <a:gd name="T14" fmla="*/ 5061 w 5061"/>
                  <a:gd name="T15" fmla="*/ 4594 h 45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61" h="4594">
                    <a:moveTo>
                      <a:pt x="5061" y="0"/>
                    </a:moveTo>
                    <a:cubicBezTo>
                      <a:pt x="5061" y="0"/>
                      <a:pt x="2714" y="0"/>
                      <a:pt x="368" y="0"/>
                    </a:cubicBezTo>
                    <a:cubicBezTo>
                      <a:pt x="0" y="4594"/>
                      <a:pt x="515" y="4310"/>
                      <a:pt x="5061" y="4306"/>
                    </a:cubicBezTo>
                    <a:cubicBezTo>
                      <a:pt x="5061" y="2153"/>
                      <a:pt x="5061" y="0"/>
                      <a:pt x="506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14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0" name="Freeform 12"/>
              <p:cNvSpPr>
                <a:spLocks/>
              </p:cNvSpPr>
              <p:nvPr/>
            </p:nvSpPr>
            <p:spPr bwMode="hidden">
              <a:xfrm>
                <a:off x="1" y="0"/>
                <a:ext cx="4652" cy="3044"/>
              </a:xfrm>
              <a:custGeom>
                <a:avLst/>
                <a:gdLst>
                  <a:gd name="T0" fmla="*/ 0 w 3252"/>
                  <a:gd name="T1" fmla="*/ 0 h 2128"/>
                  <a:gd name="T2" fmla="*/ 3147 w 3252"/>
                  <a:gd name="T3" fmla="*/ 0 h 2128"/>
                  <a:gd name="T4" fmla="*/ 0 w 3252"/>
                  <a:gd name="T5" fmla="*/ 1935 h 2128"/>
                  <a:gd name="T6" fmla="*/ 0 w 3252"/>
                  <a:gd name="T7" fmla="*/ 0 h 2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52"/>
                  <a:gd name="T13" fmla="*/ 0 h 2128"/>
                  <a:gd name="T14" fmla="*/ 3252 w 3252"/>
                  <a:gd name="T15" fmla="*/ 2128 h 2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52" h="2128">
                    <a:moveTo>
                      <a:pt x="0" y="0"/>
                    </a:moveTo>
                    <a:cubicBezTo>
                      <a:pt x="0" y="0"/>
                      <a:pt x="1573" y="0"/>
                      <a:pt x="3147" y="0"/>
                    </a:cubicBezTo>
                    <a:cubicBezTo>
                      <a:pt x="3116" y="2128"/>
                      <a:pt x="3252" y="1952"/>
                      <a:pt x="0" y="1935"/>
                    </a:cubicBezTo>
                    <a:cubicBezTo>
                      <a:pt x="0" y="967"/>
                      <a:pt x="0" y="0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1" name="Freeform 13"/>
              <p:cNvSpPr>
                <a:spLocks/>
              </p:cNvSpPr>
              <p:nvPr/>
            </p:nvSpPr>
            <p:spPr bwMode="hidden">
              <a:xfrm>
                <a:off x="0" y="759"/>
                <a:ext cx="3461" cy="3568"/>
              </a:xfrm>
              <a:custGeom>
                <a:avLst/>
                <a:gdLst>
                  <a:gd name="T0" fmla="*/ 1 w 2894"/>
                  <a:gd name="T1" fmla="*/ 3568 h 3568"/>
                  <a:gd name="T2" fmla="*/ 0 w 2894"/>
                  <a:gd name="T3" fmla="*/ 7 h 3568"/>
                  <a:gd name="T4" fmla="*/ 2807 w 2894"/>
                  <a:gd name="T5" fmla="*/ 3568 h 3568"/>
                  <a:gd name="T6" fmla="*/ 1 w 2894"/>
                  <a:gd name="T7" fmla="*/ 3568 h 35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94"/>
                  <a:gd name="T13" fmla="*/ 0 h 3568"/>
                  <a:gd name="T14" fmla="*/ 2894 w 2894"/>
                  <a:gd name="T15" fmla="*/ 3568 h 35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94" h="3568">
                    <a:moveTo>
                      <a:pt x="1" y="3568"/>
                    </a:moveTo>
                    <a:cubicBezTo>
                      <a:pt x="1" y="3568"/>
                      <a:pt x="0" y="1787"/>
                      <a:pt x="0" y="7"/>
                    </a:cubicBezTo>
                    <a:cubicBezTo>
                      <a:pt x="2887" y="68"/>
                      <a:pt x="2894" y="0"/>
                      <a:pt x="2807" y="3568"/>
                    </a:cubicBezTo>
                    <a:cubicBezTo>
                      <a:pt x="1404" y="3568"/>
                      <a:pt x="1" y="3568"/>
                      <a:pt x="1" y="35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39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44" name="Group 329"/>
            <p:cNvGrpSpPr>
              <a:grpSpLocks/>
            </p:cNvGrpSpPr>
            <p:nvPr/>
          </p:nvGrpSpPr>
          <p:grpSpPr bwMode="auto">
            <a:xfrm>
              <a:off x="74" y="225"/>
              <a:ext cx="5686" cy="3266"/>
              <a:chOff x="74" y="225"/>
              <a:chExt cx="5686" cy="3266"/>
            </a:xfrm>
          </p:grpSpPr>
          <p:grpSp>
            <p:nvGrpSpPr>
              <p:cNvPr id="45" name="Group 328"/>
              <p:cNvGrpSpPr>
                <a:grpSpLocks/>
              </p:cNvGrpSpPr>
              <p:nvPr/>
            </p:nvGrpSpPr>
            <p:grpSpPr bwMode="auto">
              <a:xfrm>
                <a:off x="74" y="225"/>
                <a:ext cx="5686" cy="3266"/>
                <a:chOff x="74" y="225"/>
                <a:chExt cx="5686" cy="3266"/>
              </a:xfrm>
            </p:grpSpPr>
            <p:pic>
              <p:nvPicPr>
                <p:cNvPr id="47" name="Picture 32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886"/>
                <a:stretch>
                  <a:fillRect/>
                </a:stretch>
              </p:blipFill>
              <p:spPr bwMode="gray">
                <a:xfrm>
                  <a:off x="74" y="225"/>
                  <a:ext cx="2647" cy="32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8" name="Picture 325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3152" y="975"/>
                  <a:ext cx="2608" cy="1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46" name="Picture 32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 rot="1220103">
                <a:off x="1574" y="708"/>
                <a:ext cx="1336" cy="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1684175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94FC2-C67B-4692-8E47-4EB87872EA1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6723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ECD7D-1245-41B5-A054-E9219EC25E6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4591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DEC2D-F37D-4462-8122-C14197ABFB5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2547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9E271-222C-461F-B874-46C44E7CACA6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1016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17CF6-832B-4C07-BC6D-A11851471F9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234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1BD7A-DE2B-43DA-8A53-913084121A7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760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ECD7D-1245-41B5-A054-E9219EC25E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5529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4583E-BD90-4AF2-8E5B-082580540719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502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16576-6A39-4659-9656-C003D9B48C0E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304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0C062-21FB-4749-B402-50D14786A12E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030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3206B-F3D6-4A10-ACD8-0CE5AFC6A424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6258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45" name="Rectangle 2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152400"/>
            <a:ext cx="1371600" cy="231775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4846" name="Rectangle 30"/>
          <p:cNvSpPr>
            <a:spLocks noGrp="1" noChangeArrowheads="1"/>
          </p:cNvSpPr>
          <p:nvPr>
            <p:ph type="ftr" sz="quarter" idx="3"/>
          </p:nvPr>
        </p:nvSpPr>
        <p:spPr>
          <a:xfrm>
            <a:off x="6248400" y="152400"/>
            <a:ext cx="1905000" cy="231775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4847" name="Rectangle 3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577263" y="152400"/>
            <a:ext cx="533400" cy="231775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E08F8D86-5BE2-4265-B7DA-03E925226DE6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4848" name="Text Box 32"/>
          <p:cNvSpPr txBox="1">
            <a:spLocks noChangeArrowheads="1"/>
          </p:cNvSpPr>
          <p:nvPr/>
        </p:nvSpPr>
        <p:spPr bwMode="gray">
          <a:xfrm>
            <a:off x="7612063" y="6019800"/>
            <a:ext cx="1303337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200">
                <a:solidFill>
                  <a:srgbClr val="000000"/>
                </a:solidFill>
                <a:latin typeface="Arial Black" pitchFamily="34" charset="0"/>
              </a:rPr>
              <a:t>L/O/G/O</a:t>
            </a:r>
          </a:p>
        </p:txBody>
      </p:sp>
      <p:grpSp>
        <p:nvGrpSpPr>
          <p:cNvPr id="34849" name="Group 33"/>
          <p:cNvGrpSpPr>
            <a:grpSpLocks/>
          </p:cNvGrpSpPr>
          <p:nvPr/>
        </p:nvGrpSpPr>
        <p:grpSpPr bwMode="auto">
          <a:xfrm>
            <a:off x="-9525" y="-11113"/>
            <a:ext cx="8932863" cy="6877051"/>
            <a:chOff x="-6" y="-7"/>
            <a:chExt cx="5627" cy="4332"/>
          </a:xfrm>
        </p:grpSpPr>
        <p:grpSp>
          <p:nvGrpSpPr>
            <p:cNvPr id="34850" name="Group 34"/>
            <p:cNvGrpSpPr>
              <a:grpSpLocks/>
            </p:cNvGrpSpPr>
            <p:nvPr/>
          </p:nvGrpSpPr>
          <p:grpSpPr bwMode="auto">
            <a:xfrm>
              <a:off x="1291" y="-1"/>
              <a:ext cx="2551" cy="2313"/>
              <a:chOff x="1291" y="-1"/>
              <a:chExt cx="2623" cy="2313"/>
            </a:xfrm>
          </p:grpSpPr>
          <p:sp>
            <p:nvSpPr>
              <p:cNvPr id="34851" name="Freeform 35"/>
              <p:cNvSpPr>
                <a:spLocks/>
              </p:cNvSpPr>
              <p:nvPr userDrawn="1"/>
            </p:nvSpPr>
            <p:spPr bwMode="gray">
              <a:xfrm>
                <a:off x="1528" y="5"/>
                <a:ext cx="2386" cy="2280"/>
              </a:xfrm>
              <a:custGeom>
                <a:avLst/>
                <a:gdLst>
                  <a:gd name="T0" fmla="*/ 64 w 2386"/>
                  <a:gd name="T1" fmla="*/ 2280 h 2280"/>
                  <a:gd name="T2" fmla="*/ 1106 w 2386"/>
                  <a:gd name="T3" fmla="*/ 0 h 2280"/>
                  <a:gd name="T4" fmla="*/ 2386 w 2386"/>
                  <a:gd name="T5" fmla="*/ 0 h 2280"/>
                  <a:gd name="T6" fmla="*/ 64 w 2386"/>
                  <a:gd name="T7" fmla="*/ 2280 h 2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6" h="2280">
                    <a:moveTo>
                      <a:pt x="64" y="2280"/>
                    </a:moveTo>
                    <a:cubicBezTo>
                      <a:pt x="0" y="823"/>
                      <a:pt x="1106" y="0"/>
                      <a:pt x="1106" y="0"/>
                    </a:cubicBezTo>
                    <a:lnTo>
                      <a:pt x="2386" y="0"/>
                    </a:lnTo>
                    <a:cubicBezTo>
                      <a:pt x="2386" y="384"/>
                      <a:pt x="2001" y="2201"/>
                      <a:pt x="64" y="2280"/>
                    </a:cubicBez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2" name="Freeform 36"/>
              <p:cNvSpPr>
                <a:spLocks/>
              </p:cNvSpPr>
              <p:nvPr userDrawn="1"/>
            </p:nvSpPr>
            <p:spPr bwMode="gray">
              <a:xfrm>
                <a:off x="1490" y="0"/>
                <a:ext cx="2304" cy="2267"/>
              </a:xfrm>
              <a:custGeom>
                <a:avLst/>
                <a:gdLst>
                  <a:gd name="T0" fmla="*/ 64 w 2304"/>
                  <a:gd name="T1" fmla="*/ 2267 h 2267"/>
                  <a:gd name="T2" fmla="*/ 1024 w 2304"/>
                  <a:gd name="T3" fmla="*/ 0 h 2267"/>
                  <a:gd name="T4" fmla="*/ 2304 w 2304"/>
                  <a:gd name="T5" fmla="*/ 0 h 2267"/>
                  <a:gd name="T6" fmla="*/ 64 w 2304"/>
                  <a:gd name="T7" fmla="*/ 2267 h 2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4" h="2267">
                    <a:moveTo>
                      <a:pt x="64" y="2267"/>
                    </a:moveTo>
                    <a:cubicBezTo>
                      <a:pt x="0" y="810"/>
                      <a:pt x="1024" y="0"/>
                      <a:pt x="1024" y="0"/>
                    </a:cubicBezTo>
                    <a:lnTo>
                      <a:pt x="2304" y="0"/>
                    </a:lnTo>
                    <a:cubicBezTo>
                      <a:pt x="2304" y="384"/>
                      <a:pt x="2001" y="2188"/>
                      <a:pt x="64" y="2267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3" name="Freeform 37"/>
              <p:cNvSpPr>
                <a:spLocks/>
              </p:cNvSpPr>
              <p:nvPr userDrawn="1"/>
            </p:nvSpPr>
            <p:spPr bwMode="gray">
              <a:xfrm>
                <a:off x="1464" y="-1"/>
                <a:ext cx="1951" cy="2054"/>
              </a:xfrm>
              <a:custGeom>
                <a:avLst/>
                <a:gdLst>
                  <a:gd name="T0" fmla="*/ 64 w 1951"/>
                  <a:gd name="T1" fmla="*/ 2048 h 2048"/>
                  <a:gd name="T2" fmla="*/ 671 w 1951"/>
                  <a:gd name="T3" fmla="*/ 0 h 2048"/>
                  <a:gd name="T4" fmla="*/ 1951 w 1951"/>
                  <a:gd name="T5" fmla="*/ 0 h 2048"/>
                  <a:gd name="T6" fmla="*/ 64 w 1951"/>
                  <a:gd name="T7" fmla="*/ 2048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1" h="2048">
                    <a:moveTo>
                      <a:pt x="64" y="2048"/>
                    </a:moveTo>
                    <a:cubicBezTo>
                      <a:pt x="0" y="591"/>
                      <a:pt x="671" y="0"/>
                      <a:pt x="671" y="0"/>
                    </a:cubicBezTo>
                    <a:lnTo>
                      <a:pt x="1951" y="0"/>
                    </a:lnTo>
                    <a:cubicBezTo>
                      <a:pt x="1951" y="384"/>
                      <a:pt x="1776" y="1968"/>
                      <a:pt x="64" y="2048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4" name="Freeform 38"/>
              <p:cNvSpPr>
                <a:spLocks/>
              </p:cNvSpPr>
              <p:nvPr userDrawn="1"/>
            </p:nvSpPr>
            <p:spPr bwMode="gray">
              <a:xfrm>
                <a:off x="1291" y="0"/>
                <a:ext cx="2273" cy="2312"/>
              </a:xfrm>
              <a:custGeom>
                <a:avLst/>
                <a:gdLst>
                  <a:gd name="T0" fmla="*/ 272 w 2273"/>
                  <a:gd name="T1" fmla="*/ 2312 h 2312"/>
                  <a:gd name="T2" fmla="*/ 960 w 2273"/>
                  <a:gd name="T3" fmla="*/ 0 h 2312"/>
                  <a:gd name="T4" fmla="*/ 2266 w 2273"/>
                  <a:gd name="T5" fmla="*/ 0 h 2312"/>
                  <a:gd name="T6" fmla="*/ 272 w 2273"/>
                  <a:gd name="T7" fmla="*/ 2312 h 2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3" h="2312">
                    <a:moveTo>
                      <a:pt x="272" y="2312"/>
                    </a:moveTo>
                    <a:cubicBezTo>
                      <a:pt x="0" y="879"/>
                      <a:pt x="960" y="0"/>
                      <a:pt x="960" y="0"/>
                    </a:cubicBezTo>
                    <a:cubicBezTo>
                      <a:pt x="960" y="0"/>
                      <a:pt x="1613" y="0"/>
                      <a:pt x="2266" y="0"/>
                    </a:cubicBezTo>
                    <a:cubicBezTo>
                      <a:pt x="2273" y="193"/>
                      <a:pt x="2177" y="1957"/>
                      <a:pt x="272" y="23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38039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4855" name="Group 39"/>
            <p:cNvGrpSpPr>
              <a:grpSpLocks/>
            </p:cNvGrpSpPr>
            <p:nvPr/>
          </p:nvGrpSpPr>
          <p:grpSpPr bwMode="auto">
            <a:xfrm>
              <a:off x="-6" y="460"/>
              <a:ext cx="1540" cy="2044"/>
              <a:chOff x="-6" y="492"/>
              <a:chExt cx="1540" cy="2012"/>
            </a:xfrm>
          </p:grpSpPr>
          <p:sp>
            <p:nvSpPr>
              <p:cNvPr id="34856" name="Freeform 40"/>
              <p:cNvSpPr>
                <a:spLocks/>
              </p:cNvSpPr>
              <p:nvPr userDrawn="1"/>
            </p:nvSpPr>
            <p:spPr bwMode="gray">
              <a:xfrm>
                <a:off x="-6" y="804"/>
                <a:ext cx="1523" cy="1700"/>
              </a:xfrm>
              <a:custGeom>
                <a:avLst/>
                <a:gdLst>
                  <a:gd name="T0" fmla="*/ 0 w 1523"/>
                  <a:gd name="T1" fmla="*/ 0 h 1700"/>
                  <a:gd name="T2" fmla="*/ 2 w 1523"/>
                  <a:gd name="T3" fmla="*/ 1278 h 1700"/>
                  <a:gd name="T4" fmla="*/ 1523 w 1523"/>
                  <a:gd name="T5" fmla="*/ 1506 h 1700"/>
                  <a:gd name="T6" fmla="*/ 0 w 1523"/>
                  <a:gd name="T7" fmla="*/ 0 h 1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3" h="1700">
                    <a:moveTo>
                      <a:pt x="0" y="0"/>
                    </a:moveTo>
                    <a:lnTo>
                      <a:pt x="2" y="1278"/>
                    </a:lnTo>
                    <a:cubicBezTo>
                      <a:pt x="2" y="1278"/>
                      <a:pt x="713" y="1700"/>
                      <a:pt x="1523" y="1506"/>
                    </a:cubicBezTo>
                    <a:cubicBezTo>
                      <a:pt x="1169" y="10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7" name="Freeform 41"/>
              <p:cNvSpPr>
                <a:spLocks/>
              </p:cNvSpPr>
              <p:nvPr userDrawn="1"/>
            </p:nvSpPr>
            <p:spPr bwMode="gray">
              <a:xfrm>
                <a:off x="-4" y="492"/>
                <a:ext cx="1498" cy="1872"/>
              </a:xfrm>
              <a:custGeom>
                <a:avLst/>
                <a:gdLst>
                  <a:gd name="T0" fmla="*/ 1 w 1498"/>
                  <a:gd name="T1" fmla="*/ 0 h 1872"/>
                  <a:gd name="T2" fmla="*/ 0 w 1498"/>
                  <a:gd name="T3" fmla="*/ 1374 h 1872"/>
                  <a:gd name="T4" fmla="*/ 1498 w 1498"/>
                  <a:gd name="T5" fmla="*/ 1704 h 1872"/>
                  <a:gd name="T6" fmla="*/ 1 w 1498"/>
                  <a:gd name="T7" fmla="*/ 0 h 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8" h="1872">
                    <a:moveTo>
                      <a:pt x="1" y="0"/>
                    </a:moveTo>
                    <a:lnTo>
                      <a:pt x="0" y="1374"/>
                    </a:lnTo>
                    <a:cubicBezTo>
                      <a:pt x="0" y="1374"/>
                      <a:pt x="690" y="1872"/>
                      <a:pt x="1498" y="1704"/>
                    </a:cubicBezTo>
                    <a:cubicBezTo>
                      <a:pt x="1227" y="267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8" name="Freeform 42"/>
              <p:cNvSpPr>
                <a:spLocks/>
              </p:cNvSpPr>
              <p:nvPr userDrawn="1"/>
            </p:nvSpPr>
            <p:spPr bwMode="gray">
              <a:xfrm>
                <a:off x="-4" y="576"/>
                <a:ext cx="1516" cy="1860"/>
              </a:xfrm>
              <a:custGeom>
                <a:avLst/>
                <a:gdLst>
                  <a:gd name="T0" fmla="*/ 1 w 1516"/>
                  <a:gd name="T1" fmla="*/ 0 h 1818"/>
                  <a:gd name="T2" fmla="*/ 0 w 1516"/>
                  <a:gd name="T3" fmla="*/ 1343 h 1818"/>
                  <a:gd name="T4" fmla="*/ 1516 w 1516"/>
                  <a:gd name="T5" fmla="*/ 1654 h 1818"/>
                  <a:gd name="T6" fmla="*/ 1 w 1516"/>
                  <a:gd name="T7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16" h="1818">
                    <a:moveTo>
                      <a:pt x="1" y="0"/>
                    </a:moveTo>
                    <a:lnTo>
                      <a:pt x="0" y="1343"/>
                    </a:lnTo>
                    <a:cubicBezTo>
                      <a:pt x="0" y="1343"/>
                      <a:pt x="708" y="1818"/>
                      <a:pt x="1516" y="1654"/>
                    </a:cubicBezTo>
                    <a:cubicBezTo>
                      <a:pt x="1245" y="249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9" name="Freeform 43"/>
              <p:cNvSpPr>
                <a:spLocks/>
              </p:cNvSpPr>
              <p:nvPr userDrawn="1"/>
            </p:nvSpPr>
            <p:spPr bwMode="gray">
              <a:xfrm>
                <a:off x="2" y="723"/>
                <a:ext cx="1532" cy="1752"/>
              </a:xfrm>
              <a:custGeom>
                <a:avLst/>
                <a:gdLst>
                  <a:gd name="T0" fmla="*/ 1 w 1532"/>
                  <a:gd name="T1" fmla="*/ 0 h 1752"/>
                  <a:gd name="T2" fmla="*/ 0 w 1532"/>
                  <a:gd name="T3" fmla="*/ 1302 h 1752"/>
                  <a:gd name="T4" fmla="*/ 1532 w 1532"/>
                  <a:gd name="T5" fmla="*/ 1593 h 1752"/>
                  <a:gd name="T6" fmla="*/ 1 w 1532"/>
                  <a:gd name="T7" fmla="*/ 0 h 1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2" h="1752">
                    <a:moveTo>
                      <a:pt x="1" y="0"/>
                    </a:moveTo>
                    <a:lnTo>
                      <a:pt x="0" y="1302"/>
                    </a:lnTo>
                    <a:cubicBezTo>
                      <a:pt x="0" y="1302"/>
                      <a:pt x="724" y="1752"/>
                      <a:pt x="1532" y="1593"/>
                    </a:cubicBezTo>
                    <a:cubicBezTo>
                      <a:pt x="1261" y="231"/>
                      <a:pt x="1" y="0"/>
                      <a:pt x="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4117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4860" name="Group 44"/>
            <p:cNvGrpSpPr>
              <a:grpSpLocks/>
            </p:cNvGrpSpPr>
            <p:nvPr/>
          </p:nvGrpSpPr>
          <p:grpSpPr bwMode="auto">
            <a:xfrm>
              <a:off x="0" y="2281"/>
              <a:ext cx="1710" cy="2039"/>
              <a:chOff x="0" y="2281"/>
              <a:chExt cx="1710" cy="2039"/>
            </a:xfrm>
          </p:grpSpPr>
          <p:sp>
            <p:nvSpPr>
              <p:cNvPr id="34861" name="Freeform 45"/>
              <p:cNvSpPr>
                <a:spLocks/>
              </p:cNvSpPr>
              <p:nvPr userDrawn="1"/>
            </p:nvSpPr>
            <p:spPr bwMode="gray">
              <a:xfrm>
                <a:off x="103" y="2407"/>
                <a:ext cx="1585" cy="1910"/>
              </a:xfrm>
              <a:custGeom>
                <a:avLst/>
                <a:gdLst>
                  <a:gd name="T0" fmla="*/ 1437 w 1585"/>
                  <a:gd name="T1" fmla="*/ 0 h 1910"/>
                  <a:gd name="T2" fmla="*/ 707 w 1585"/>
                  <a:gd name="T3" fmla="*/ 1910 h 1910"/>
                  <a:gd name="T4" fmla="*/ 9 w 1585"/>
                  <a:gd name="T5" fmla="*/ 1909 h 1910"/>
                  <a:gd name="T6" fmla="*/ 0 w 1585"/>
                  <a:gd name="T7" fmla="*/ 832 h 1910"/>
                  <a:gd name="T8" fmla="*/ 1437 w 1585"/>
                  <a:gd name="T9" fmla="*/ 0 h 1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5" h="1910">
                    <a:moveTo>
                      <a:pt x="1437" y="0"/>
                    </a:moveTo>
                    <a:cubicBezTo>
                      <a:pt x="1585" y="1334"/>
                      <a:pt x="707" y="1910"/>
                      <a:pt x="707" y="1910"/>
                    </a:cubicBezTo>
                    <a:lnTo>
                      <a:pt x="9" y="1909"/>
                    </a:lnTo>
                    <a:lnTo>
                      <a:pt x="0" y="832"/>
                    </a:lnTo>
                    <a:cubicBezTo>
                      <a:pt x="0" y="832"/>
                      <a:pt x="473" y="34"/>
                      <a:pt x="1437" y="0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2" name="Freeform 46"/>
              <p:cNvSpPr>
                <a:spLocks/>
              </p:cNvSpPr>
              <p:nvPr userDrawn="1"/>
            </p:nvSpPr>
            <p:spPr bwMode="gray">
              <a:xfrm>
                <a:off x="0" y="2281"/>
                <a:ext cx="1545" cy="1819"/>
              </a:xfrm>
              <a:custGeom>
                <a:avLst/>
                <a:gdLst>
                  <a:gd name="T0" fmla="*/ 1526 w 1545"/>
                  <a:gd name="T1" fmla="*/ 95 h 1819"/>
                  <a:gd name="T2" fmla="*/ 662 w 1545"/>
                  <a:gd name="T3" fmla="*/ 1819 h 1819"/>
                  <a:gd name="T4" fmla="*/ 0 w 1545"/>
                  <a:gd name="T5" fmla="*/ 1813 h 1819"/>
                  <a:gd name="T6" fmla="*/ 0 w 1545"/>
                  <a:gd name="T7" fmla="*/ 529 h 1819"/>
                  <a:gd name="T8" fmla="*/ 1526 w 1545"/>
                  <a:gd name="T9" fmla="*/ 95 h 1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5" h="1819">
                    <a:moveTo>
                      <a:pt x="1526" y="95"/>
                    </a:moveTo>
                    <a:cubicBezTo>
                      <a:pt x="1545" y="1430"/>
                      <a:pt x="662" y="1819"/>
                      <a:pt x="662" y="1819"/>
                    </a:cubicBezTo>
                    <a:lnTo>
                      <a:pt x="0" y="1813"/>
                    </a:lnTo>
                    <a:lnTo>
                      <a:pt x="0" y="529"/>
                    </a:lnTo>
                    <a:cubicBezTo>
                      <a:pt x="0" y="529"/>
                      <a:pt x="519" y="0"/>
                      <a:pt x="1526" y="95"/>
                    </a:cubicBezTo>
                    <a:close/>
                  </a:path>
                </a:pathLst>
              </a:custGeom>
              <a:solidFill>
                <a:schemeClr val="folHlink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3" name="Freeform 47"/>
              <p:cNvSpPr>
                <a:spLocks/>
              </p:cNvSpPr>
              <p:nvPr userDrawn="1"/>
            </p:nvSpPr>
            <p:spPr bwMode="gray">
              <a:xfrm>
                <a:off x="0" y="2281"/>
                <a:ext cx="1697" cy="1919"/>
              </a:xfrm>
              <a:custGeom>
                <a:avLst/>
                <a:gdLst>
                  <a:gd name="T0" fmla="*/ 1524 w 1697"/>
                  <a:gd name="T1" fmla="*/ 89 h 1919"/>
                  <a:gd name="T2" fmla="*/ 662 w 1697"/>
                  <a:gd name="T3" fmla="*/ 1919 h 1919"/>
                  <a:gd name="T4" fmla="*/ 0 w 1697"/>
                  <a:gd name="T5" fmla="*/ 1913 h 1919"/>
                  <a:gd name="T6" fmla="*/ 0 w 1697"/>
                  <a:gd name="T7" fmla="*/ 647 h 1919"/>
                  <a:gd name="T8" fmla="*/ 1524 w 1697"/>
                  <a:gd name="T9" fmla="*/ 89 h 1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7" h="1919">
                    <a:moveTo>
                      <a:pt x="1524" y="89"/>
                    </a:moveTo>
                    <a:cubicBezTo>
                      <a:pt x="1697" y="1419"/>
                      <a:pt x="662" y="1919"/>
                      <a:pt x="662" y="1919"/>
                    </a:cubicBezTo>
                    <a:lnTo>
                      <a:pt x="0" y="1913"/>
                    </a:lnTo>
                    <a:lnTo>
                      <a:pt x="0" y="647"/>
                    </a:lnTo>
                    <a:cubicBezTo>
                      <a:pt x="0" y="647"/>
                      <a:pt x="570" y="0"/>
                      <a:pt x="1524" y="89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4" name="Freeform 48"/>
              <p:cNvSpPr>
                <a:spLocks/>
              </p:cNvSpPr>
              <p:nvPr userDrawn="1"/>
            </p:nvSpPr>
            <p:spPr bwMode="gray">
              <a:xfrm>
                <a:off x="0" y="2366"/>
                <a:ext cx="1710" cy="1954"/>
              </a:xfrm>
              <a:custGeom>
                <a:avLst/>
                <a:gdLst>
                  <a:gd name="T0" fmla="*/ 1537 w 1710"/>
                  <a:gd name="T1" fmla="*/ 0 h 1954"/>
                  <a:gd name="T2" fmla="*/ 668 w 1710"/>
                  <a:gd name="T3" fmla="*/ 1954 h 1954"/>
                  <a:gd name="T4" fmla="*/ 0 w 1710"/>
                  <a:gd name="T5" fmla="*/ 1954 h 1954"/>
                  <a:gd name="T6" fmla="*/ 1 w 1710"/>
                  <a:gd name="T7" fmla="*/ 749 h 1954"/>
                  <a:gd name="T8" fmla="*/ 1537 w 1710"/>
                  <a:gd name="T9" fmla="*/ 0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0" h="1954">
                    <a:moveTo>
                      <a:pt x="1537" y="0"/>
                    </a:moveTo>
                    <a:cubicBezTo>
                      <a:pt x="1710" y="1330"/>
                      <a:pt x="668" y="1954"/>
                      <a:pt x="668" y="1954"/>
                    </a:cubicBezTo>
                    <a:lnTo>
                      <a:pt x="0" y="1954"/>
                    </a:lnTo>
                    <a:lnTo>
                      <a:pt x="1" y="749"/>
                    </a:lnTo>
                    <a:cubicBezTo>
                      <a:pt x="257" y="423"/>
                      <a:pt x="524" y="15"/>
                      <a:pt x="153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0980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4865" name="Group 49"/>
            <p:cNvGrpSpPr>
              <a:grpSpLocks/>
            </p:cNvGrpSpPr>
            <p:nvPr/>
          </p:nvGrpSpPr>
          <p:grpSpPr bwMode="auto">
            <a:xfrm>
              <a:off x="1576" y="2372"/>
              <a:ext cx="2544" cy="1948"/>
              <a:chOff x="1576" y="2372"/>
              <a:chExt cx="2504" cy="1948"/>
            </a:xfrm>
          </p:grpSpPr>
          <p:sp>
            <p:nvSpPr>
              <p:cNvPr id="34866" name="Freeform 50"/>
              <p:cNvSpPr>
                <a:spLocks/>
              </p:cNvSpPr>
              <p:nvPr userDrawn="1"/>
            </p:nvSpPr>
            <p:spPr bwMode="gray">
              <a:xfrm>
                <a:off x="1799" y="2394"/>
                <a:ext cx="2281" cy="1926"/>
              </a:xfrm>
              <a:custGeom>
                <a:avLst/>
                <a:gdLst>
                  <a:gd name="T0" fmla="*/ 0 w 2186"/>
                  <a:gd name="T1" fmla="*/ 0 h 1926"/>
                  <a:gd name="T2" fmla="*/ 2186 w 2186"/>
                  <a:gd name="T3" fmla="*/ 1926 h 1926"/>
                  <a:gd name="T4" fmla="*/ 1812 w 2186"/>
                  <a:gd name="T5" fmla="*/ 1914 h 1926"/>
                  <a:gd name="T6" fmla="*/ 0 w 2186"/>
                  <a:gd name="T7" fmla="*/ 0 h 1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6" h="1926">
                    <a:moveTo>
                      <a:pt x="0" y="0"/>
                    </a:moveTo>
                    <a:cubicBezTo>
                      <a:pt x="1800" y="184"/>
                      <a:pt x="2186" y="1402"/>
                      <a:pt x="2186" y="1926"/>
                    </a:cubicBezTo>
                    <a:lnTo>
                      <a:pt x="1812" y="1914"/>
                    </a:lnTo>
                    <a:cubicBezTo>
                      <a:pt x="1812" y="1914"/>
                      <a:pt x="317" y="138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7" name="Freeform 51"/>
              <p:cNvSpPr>
                <a:spLocks/>
              </p:cNvSpPr>
              <p:nvPr userDrawn="1"/>
            </p:nvSpPr>
            <p:spPr bwMode="gray">
              <a:xfrm>
                <a:off x="1591" y="2396"/>
                <a:ext cx="2169" cy="1924"/>
              </a:xfrm>
              <a:custGeom>
                <a:avLst/>
                <a:gdLst>
                  <a:gd name="T0" fmla="*/ 0 w 1769"/>
                  <a:gd name="T1" fmla="*/ 0 h 1924"/>
                  <a:gd name="T2" fmla="*/ 1769 w 1769"/>
                  <a:gd name="T3" fmla="*/ 1924 h 1924"/>
                  <a:gd name="T4" fmla="*/ 1346 w 1769"/>
                  <a:gd name="T5" fmla="*/ 1918 h 1924"/>
                  <a:gd name="T6" fmla="*/ 0 w 1769"/>
                  <a:gd name="T7" fmla="*/ 0 h 1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9" h="1924">
                    <a:moveTo>
                      <a:pt x="0" y="0"/>
                    </a:moveTo>
                    <a:cubicBezTo>
                      <a:pt x="1592" y="64"/>
                      <a:pt x="1769" y="1400"/>
                      <a:pt x="1769" y="1924"/>
                    </a:cubicBezTo>
                    <a:lnTo>
                      <a:pt x="1346" y="1918"/>
                    </a:lnTo>
                    <a:cubicBezTo>
                      <a:pt x="1346" y="1918"/>
                      <a:pt x="226" y="1468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8" name="Freeform 52"/>
              <p:cNvSpPr>
                <a:spLocks/>
              </p:cNvSpPr>
              <p:nvPr userDrawn="1"/>
            </p:nvSpPr>
            <p:spPr bwMode="gray">
              <a:xfrm>
                <a:off x="1576" y="2372"/>
                <a:ext cx="2403" cy="1948"/>
              </a:xfrm>
              <a:custGeom>
                <a:avLst/>
                <a:gdLst>
                  <a:gd name="T0" fmla="*/ 0 w 2303"/>
                  <a:gd name="T1" fmla="*/ 0 h 1948"/>
                  <a:gd name="T2" fmla="*/ 2303 w 2303"/>
                  <a:gd name="T3" fmla="*/ 1948 h 1948"/>
                  <a:gd name="T4" fmla="*/ 1856 w 2303"/>
                  <a:gd name="T5" fmla="*/ 1948 h 1948"/>
                  <a:gd name="T6" fmla="*/ 0 w 2303"/>
                  <a:gd name="T7" fmla="*/ 0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3" h="1948">
                    <a:moveTo>
                      <a:pt x="0" y="0"/>
                    </a:moveTo>
                    <a:cubicBezTo>
                      <a:pt x="1896" y="36"/>
                      <a:pt x="2303" y="1424"/>
                      <a:pt x="2303" y="1948"/>
                    </a:cubicBezTo>
                    <a:lnTo>
                      <a:pt x="1856" y="1948"/>
                    </a:lnTo>
                    <a:cubicBezTo>
                      <a:pt x="1856" y="1948"/>
                      <a:pt x="376" y="1516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9" name="Freeform 53"/>
              <p:cNvSpPr>
                <a:spLocks/>
              </p:cNvSpPr>
              <p:nvPr userDrawn="1"/>
            </p:nvSpPr>
            <p:spPr bwMode="gray">
              <a:xfrm>
                <a:off x="1576" y="2372"/>
                <a:ext cx="2091" cy="1942"/>
              </a:xfrm>
              <a:custGeom>
                <a:avLst/>
                <a:gdLst>
                  <a:gd name="T0" fmla="*/ 0 w 2091"/>
                  <a:gd name="T1" fmla="*/ 0 h 1942"/>
                  <a:gd name="T2" fmla="*/ 2091 w 2091"/>
                  <a:gd name="T3" fmla="*/ 1942 h 1942"/>
                  <a:gd name="T4" fmla="*/ 1451 w 2091"/>
                  <a:gd name="T5" fmla="*/ 1940 h 1942"/>
                  <a:gd name="T6" fmla="*/ 0 w 2091"/>
                  <a:gd name="T7" fmla="*/ 0 h 1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1" h="1942">
                    <a:moveTo>
                      <a:pt x="0" y="0"/>
                    </a:moveTo>
                    <a:cubicBezTo>
                      <a:pt x="1940" y="70"/>
                      <a:pt x="2091" y="1418"/>
                      <a:pt x="2091" y="1942"/>
                    </a:cubicBezTo>
                    <a:lnTo>
                      <a:pt x="1451" y="1940"/>
                    </a:lnTo>
                    <a:cubicBezTo>
                      <a:pt x="1451" y="1940"/>
                      <a:pt x="277" y="1468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1176"/>
                      <a:invGamma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4870" name="Freeform 54"/>
            <p:cNvSpPr>
              <a:spLocks/>
            </p:cNvSpPr>
            <p:nvPr/>
          </p:nvSpPr>
          <p:spPr bwMode="gray">
            <a:xfrm>
              <a:off x="859" y="-4"/>
              <a:ext cx="1613" cy="4323"/>
            </a:xfrm>
            <a:custGeom>
              <a:avLst/>
              <a:gdLst>
                <a:gd name="T0" fmla="*/ 887 w 1613"/>
                <a:gd name="T1" fmla="*/ 0 h 4336"/>
                <a:gd name="T2" fmla="*/ 1613 w 1613"/>
                <a:gd name="T3" fmla="*/ 4336 h 4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13" h="4336">
                  <a:moveTo>
                    <a:pt x="887" y="0"/>
                  </a:moveTo>
                  <a:cubicBezTo>
                    <a:pt x="0" y="2486"/>
                    <a:pt x="1613" y="4336"/>
                    <a:pt x="1613" y="4336"/>
                  </a:cubicBezTo>
                </a:path>
              </a:pathLst>
            </a:cu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34871" name="Group 55"/>
            <p:cNvGrpSpPr>
              <a:grpSpLocks/>
            </p:cNvGrpSpPr>
            <p:nvPr/>
          </p:nvGrpSpPr>
          <p:grpSpPr bwMode="auto">
            <a:xfrm>
              <a:off x="4" y="-7"/>
              <a:ext cx="5507" cy="3111"/>
              <a:chOff x="4" y="-7"/>
              <a:chExt cx="5507" cy="3111"/>
            </a:xfrm>
          </p:grpSpPr>
          <p:sp>
            <p:nvSpPr>
              <p:cNvPr id="34872" name="Freeform 56"/>
              <p:cNvSpPr>
                <a:spLocks/>
              </p:cNvSpPr>
              <p:nvPr userDrawn="1"/>
            </p:nvSpPr>
            <p:spPr bwMode="gray">
              <a:xfrm>
                <a:off x="4" y="-7"/>
                <a:ext cx="5507" cy="3111"/>
              </a:xfrm>
              <a:custGeom>
                <a:avLst/>
                <a:gdLst>
                  <a:gd name="T0" fmla="*/ 0 w 4455"/>
                  <a:gd name="T1" fmla="*/ 2259 h 3116"/>
                  <a:gd name="T2" fmla="*/ 4455 w 4455"/>
                  <a:gd name="T3" fmla="*/ 0 h 3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55" h="3116">
                    <a:moveTo>
                      <a:pt x="0" y="2259"/>
                    </a:moveTo>
                    <a:cubicBezTo>
                      <a:pt x="0" y="2259"/>
                      <a:pt x="3004" y="3116"/>
                      <a:pt x="4455" y="0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73" name="Freeform 57"/>
              <p:cNvSpPr>
                <a:spLocks/>
              </p:cNvSpPr>
              <p:nvPr userDrawn="1"/>
            </p:nvSpPr>
            <p:spPr bwMode="gray">
              <a:xfrm>
                <a:off x="2156" y="-1"/>
                <a:ext cx="3355" cy="2277"/>
              </a:xfrm>
              <a:custGeom>
                <a:avLst/>
                <a:gdLst>
                  <a:gd name="T0" fmla="*/ 3355 w 3355"/>
                  <a:gd name="T1" fmla="*/ 0 h 2277"/>
                  <a:gd name="T2" fmla="*/ 3128 w 3355"/>
                  <a:gd name="T3" fmla="*/ 0 h 2277"/>
                  <a:gd name="T4" fmla="*/ 0 w 3355"/>
                  <a:gd name="T5" fmla="*/ 2277 h 2277"/>
                  <a:gd name="T6" fmla="*/ 3355 w 3355"/>
                  <a:gd name="T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55" h="2277">
                    <a:moveTo>
                      <a:pt x="3355" y="0"/>
                    </a:moveTo>
                    <a:lnTo>
                      <a:pt x="3128" y="0"/>
                    </a:lnTo>
                    <a:cubicBezTo>
                      <a:pt x="3128" y="0"/>
                      <a:pt x="2314" y="1813"/>
                      <a:pt x="0" y="2277"/>
                    </a:cubicBezTo>
                    <a:cubicBezTo>
                      <a:pt x="2432" y="1905"/>
                      <a:pt x="3355" y="0"/>
                      <a:pt x="3355" y="0"/>
                    </a:cubicBezTo>
                    <a:close/>
                  </a:path>
                </a:pathLst>
              </a:custGeom>
              <a:solidFill>
                <a:schemeClr val="accent1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4874" name="Group 58"/>
            <p:cNvGrpSpPr>
              <a:grpSpLocks/>
            </p:cNvGrpSpPr>
            <p:nvPr/>
          </p:nvGrpSpPr>
          <p:grpSpPr bwMode="auto">
            <a:xfrm>
              <a:off x="1" y="1344"/>
              <a:ext cx="4847" cy="2980"/>
              <a:chOff x="1" y="1381"/>
              <a:chExt cx="4467" cy="2943"/>
            </a:xfrm>
          </p:grpSpPr>
          <p:sp>
            <p:nvSpPr>
              <p:cNvPr id="34875" name="Freeform 59"/>
              <p:cNvSpPr>
                <a:spLocks/>
              </p:cNvSpPr>
              <p:nvPr userDrawn="1"/>
            </p:nvSpPr>
            <p:spPr bwMode="gray">
              <a:xfrm>
                <a:off x="1" y="1381"/>
                <a:ext cx="4467" cy="2943"/>
              </a:xfrm>
              <a:custGeom>
                <a:avLst/>
                <a:gdLst>
                  <a:gd name="T0" fmla="*/ 0 w 4452"/>
                  <a:gd name="T1" fmla="*/ 1398 h 2943"/>
                  <a:gd name="T2" fmla="*/ 4452 w 4452"/>
                  <a:gd name="T3" fmla="*/ 2943 h 2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52" h="2943">
                    <a:moveTo>
                      <a:pt x="0" y="1398"/>
                    </a:moveTo>
                    <a:cubicBezTo>
                      <a:pt x="2806" y="0"/>
                      <a:pt x="4333" y="2514"/>
                      <a:pt x="4452" y="2943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76" name="Freeform 60"/>
              <p:cNvSpPr>
                <a:spLocks/>
              </p:cNvSpPr>
              <p:nvPr userDrawn="1"/>
            </p:nvSpPr>
            <p:spPr bwMode="gray">
              <a:xfrm>
                <a:off x="2556" y="2516"/>
                <a:ext cx="1912" cy="1801"/>
              </a:xfrm>
              <a:custGeom>
                <a:avLst/>
                <a:gdLst>
                  <a:gd name="T0" fmla="*/ 1912 w 1912"/>
                  <a:gd name="T1" fmla="*/ 1801 h 1801"/>
                  <a:gd name="T2" fmla="*/ 1730 w 1912"/>
                  <a:gd name="T3" fmla="*/ 1801 h 1801"/>
                  <a:gd name="T4" fmla="*/ 0 w 1912"/>
                  <a:gd name="T5" fmla="*/ 0 h 1801"/>
                  <a:gd name="T6" fmla="*/ 1912 w 1912"/>
                  <a:gd name="T7" fmla="*/ 180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2" h="1801">
                    <a:moveTo>
                      <a:pt x="1912" y="1801"/>
                    </a:moveTo>
                    <a:lnTo>
                      <a:pt x="1730" y="1801"/>
                    </a:lnTo>
                    <a:cubicBezTo>
                      <a:pt x="1730" y="1801"/>
                      <a:pt x="1464" y="670"/>
                      <a:pt x="0" y="0"/>
                    </a:cubicBezTo>
                    <a:cubicBezTo>
                      <a:pt x="1434" y="538"/>
                      <a:pt x="1912" y="1801"/>
                      <a:pt x="1912" y="1801"/>
                    </a:cubicBezTo>
                    <a:close/>
                  </a:path>
                </a:pathLst>
              </a:custGeom>
              <a:solidFill>
                <a:schemeClr val="folHlink">
                  <a:alpha val="33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4877" name="Group 61"/>
            <p:cNvGrpSpPr>
              <a:grpSpLocks/>
            </p:cNvGrpSpPr>
            <p:nvPr/>
          </p:nvGrpSpPr>
          <p:grpSpPr bwMode="auto">
            <a:xfrm>
              <a:off x="-5" y="55"/>
              <a:ext cx="2538" cy="4270"/>
              <a:chOff x="-5" y="55"/>
              <a:chExt cx="2538" cy="4270"/>
            </a:xfrm>
          </p:grpSpPr>
          <p:sp>
            <p:nvSpPr>
              <p:cNvPr id="34878" name="Freeform 62"/>
              <p:cNvSpPr>
                <a:spLocks/>
              </p:cNvSpPr>
              <p:nvPr userDrawn="1"/>
            </p:nvSpPr>
            <p:spPr bwMode="gray">
              <a:xfrm>
                <a:off x="-5" y="55"/>
                <a:ext cx="2538" cy="4270"/>
              </a:xfrm>
              <a:custGeom>
                <a:avLst/>
                <a:gdLst>
                  <a:gd name="T0" fmla="*/ 0 w 2538"/>
                  <a:gd name="T1" fmla="*/ 0 h 4246"/>
                  <a:gd name="T2" fmla="*/ 1270 w 2538"/>
                  <a:gd name="T3" fmla="*/ 4246 h 4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38" h="4246">
                    <a:moveTo>
                      <a:pt x="0" y="0"/>
                    </a:moveTo>
                    <a:cubicBezTo>
                      <a:pt x="2538" y="1755"/>
                      <a:pt x="1270" y="4246"/>
                      <a:pt x="1270" y="4246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79" name="Freeform 63"/>
              <p:cNvSpPr>
                <a:spLocks/>
              </p:cNvSpPr>
              <p:nvPr userDrawn="1"/>
            </p:nvSpPr>
            <p:spPr bwMode="gray">
              <a:xfrm>
                <a:off x="-2" y="57"/>
                <a:ext cx="1160" cy="1215"/>
              </a:xfrm>
              <a:custGeom>
                <a:avLst/>
                <a:gdLst>
                  <a:gd name="T0" fmla="*/ 0 w 1160"/>
                  <a:gd name="T1" fmla="*/ 0 h 1215"/>
                  <a:gd name="T2" fmla="*/ 2 w 1160"/>
                  <a:gd name="T3" fmla="*/ 177 h 1215"/>
                  <a:gd name="T4" fmla="*/ 1160 w 1160"/>
                  <a:gd name="T5" fmla="*/ 1215 h 1215"/>
                  <a:gd name="T6" fmla="*/ 0 w 1160"/>
                  <a:gd name="T7" fmla="*/ 0 h 1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0" h="1215">
                    <a:moveTo>
                      <a:pt x="0" y="0"/>
                    </a:moveTo>
                    <a:lnTo>
                      <a:pt x="2" y="177"/>
                    </a:lnTo>
                    <a:cubicBezTo>
                      <a:pt x="2" y="177"/>
                      <a:pt x="590" y="381"/>
                      <a:pt x="1160" y="1215"/>
                    </a:cubicBezTo>
                    <a:cubicBezTo>
                      <a:pt x="716" y="44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4880" name="Picture 64" descr="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478"/>
              <a:ext cx="5621" cy="3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881" name="Rectangle 65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470025"/>
          </a:xfrm>
          <a:effectLst>
            <a:outerShdw dist="35921" dir="2700000" algn="ctr" rotWithShape="0">
              <a:srgbClr val="FFFFFF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1" hangingPunct="1">
              <a:defRPr sz="6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4882" name="Rectangle 6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6975"/>
            <a:ext cx="6400800" cy="53340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eaLnBrk="1" hangingPunct="1">
              <a:buFontTx/>
              <a:buNone/>
              <a:defRPr sz="2000" smtClean="0"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0" name="Text Box 202"/>
          <p:cNvSpPr txBox="1">
            <a:spLocks noChangeArrowheads="1"/>
          </p:cNvSpPr>
          <p:nvPr userDrawn="1"/>
        </p:nvSpPr>
        <p:spPr bwMode="gray">
          <a:xfrm>
            <a:off x="7337425" y="317500"/>
            <a:ext cx="146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>
                <a:solidFill>
                  <a:srgbClr val="93356D"/>
                </a:solidFill>
                <a:cs typeface="Arial" charset="0"/>
              </a:rPr>
              <a:t>L/O/G/O</a:t>
            </a:r>
          </a:p>
        </p:txBody>
      </p:sp>
      <p:pic>
        <p:nvPicPr>
          <p:cNvPr id="41" name="Picture 32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741363"/>
            <a:ext cx="91567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330"/>
          <p:cNvGrpSpPr>
            <a:grpSpLocks/>
          </p:cNvGrpSpPr>
          <p:nvPr userDrawn="1"/>
        </p:nvGrpSpPr>
        <p:grpSpPr bwMode="auto">
          <a:xfrm>
            <a:off x="0" y="-1588"/>
            <a:ext cx="9150350" cy="7292976"/>
            <a:chOff x="0" y="-15"/>
            <a:chExt cx="5764" cy="4594"/>
          </a:xfrm>
        </p:grpSpPr>
        <p:grpSp>
          <p:nvGrpSpPr>
            <p:cNvPr id="43" name="Group 241"/>
            <p:cNvGrpSpPr>
              <a:grpSpLocks/>
            </p:cNvGrpSpPr>
            <p:nvPr/>
          </p:nvGrpSpPr>
          <p:grpSpPr bwMode="auto">
            <a:xfrm>
              <a:off x="0" y="-15"/>
              <a:ext cx="5764" cy="4594"/>
              <a:chOff x="0" y="0"/>
              <a:chExt cx="5764" cy="4594"/>
            </a:xfrm>
          </p:grpSpPr>
          <p:sp>
            <p:nvSpPr>
              <p:cNvPr id="49" name="Freeform 7"/>
              <p:cNvSpPr>
                <a:spLocks/>
              </p:cNvSpPr>
              <p:nvPr/>
            </p:nvSpPr>
            <p:spPr bwMode="hidden">
              <a:xfrm>
                <a:off x="703" y="0"/>
                <a:ext cx="5061" cy="4594"/>
              </a:xfrm>
              <a:custGeom>
                <a:avLst/>
                <a:gdLst>
                  <a:gd name="T0" fmla="*/ 5061 w 5061"/>
                  <a:gd name="T1" fmla="*/ 0 h 4594"/>
                  <a:gd name="T2" fmla="*/ 368 w 5061"/>
                  <a:gd name="T3" fmla="*/ 0 h 4594"/>
                  <a:gd name="T4" fmla="*/ 5061 w 5061"/>
                  <a:gd name="T5" fmla="*/ 4306 h 4594"/>
                  <a:gd name="T6" fmla="*/ 5061 w 5061"/>
                  <a:gd name="T7" fmla="*/ 0 h 45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61"/>
                  <a:gd name="T13" fmla="*/ 0 h 4594"/>
                  <a:gd name="T14" fmla="*/ 5061 w 5061"/>
                  <a:gd name="T15" fmla="*/ 4594 h 45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61" h="4594">
                    <a:moveTo>
                      <a:pt x="5061" y="0"/>
                    </a:moveTo>
                    <a:cubicBezTo>
                      <a:pt x="5061" y="0"/>
                      <a:pt x="2714" y="0"/>
                      <a:pt x="368" y="0"/>
                    </a:cubicBezTo>
                    <a:cubicBezTo>
                      <a:pt x="0" y="4594"/>
                      <a:pt x="515" y="4310"/>
                      <a:pt x="5061" y="4306"/>
                    </a:cubicBezTo>
                    <a:cubicBezTo>
                      <a:pt x="5061" y="2153"/>
                      <a:pt x="5061" y="0"/>
                      <a:pt x="506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14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0" name="Freeform 12"/>
              <p:cNvSpPr>
                <a:spLocks/>
              </p:cNvSpPr>
              <p:nvPr/>
            </p:nvSpPr>
            <p:spPr bwMode="hidden">
              <a:xfrm>
                <a:off x="1" y="0"/>
                <a:ext cx="4652" cy="3044"/>
              </a:xfrm>
              <a:custGeom>
                <a:avLst/>
                <a:gdLst>
                  <a:gd name="T0" fmla="*/ 0 w 3252"/>
                  <a:gd name="T1" fmla="*/ 0 h 2128"/>
                  <a:gd name="T2" fmla="*/ 3147 w 3252"/>
                  <a:gd name="T3" fmla="*/ 0 h 2128"/>
                  <a:gd name="T4" fmla="*/ 0 w 3252"/>
                  <a:gd name="T5" fmla="*/ 1935 h 2128"/>
                  <a:gd name="T6" fmla="*/ 0 w 3252"/>
                  <a:gd name="T7" fmla="*/ 0 h 2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52"/>
                  <a:gd name="T13" fmla="*/ 0 h 2128"/>
                  <a:gd name="T14" fmla="*/ 3252 w 3252"/>
                  <a:gd name="T15" fmla="*/ 2128 h 2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52" h="2128">
                    <a:moveTo>
                      <a:pt x="0" y="0"/>
                    </a:moveTo>
                    <a:cubicBezTo>
                      <a:pt x="0" y="0"/>
                      <a:pt x="1573" y="0"/>
                      <a:pt x="3147" y="0"/>
                    </a:cubicBezTo>
                    <a:cubicBezTo>
                      <a:pt x="3116" y="2128"/>
                      <a:pt x="3252" y="1952"/>
                      <a:pt x="0" y="1935"/>
                    </a:cubicBezTo>
                    <a:cubicBezTo>
                      <a:pt x="0" y="967"/>
                      <a:pt x="0" y="0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1" name="Freeform 13"/>
              <p:cNvSpPr>
                <a:spLocks/>
              </p:cNvSpPr>
              <p:nvPr/>
            </p:nvSpPr>
            <p:spPr bwMode="hidden">
              <a:xfrm>
                <a:off x="0" y="759"/>
                <a:ext cx="3461" cy="3568"/>
              </a:xfrm>
              <a:custGeom>
                <a:avLst/>
                <a:gdLst>
                  <a:gd name="T0" fmla="*/ 1 w 2894"/>
                  <a:gd name="T1" fmla="*/ 3568 h 3568"/>
                  <a:gd name="T2" fmla="*/ 0 w 2894"/>
                  <a:gd name="T3" fmla="*/ 7 h 3568"/>
                  <a:gd name="T4" fmla="*/ 2807 w 2894"/>
                  <a:gd name="T5" fmla="*/ 3568 h 3568"/>
                  <a:gd name="T6" fmla="*/ 1 w 2894"/>
                  <a:gd name="T7" fmla="*/ 3568 h 35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94"/>
                  <a:gd name="T13" fmla="*/ 0 h 3568"/>
                  <a:gd name="T14" fmla="*/ 2894 w 2894"/>
                  <a:gd name="T15" fmla="*/ 3568 h 35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94" h="3568">
                    <a:moveTo>
                      <a:pt x="1" y="3568"/>
                    </a:moveTo>
                    <a:cubicBezTo>
                      <a:pt x="1" y="3568"/>
                      <a:pt x="0" y="1787"/>
                      <a:pt x="0" y="7"/>
                    </a:cubicBezTo>
                    <a:cubicBezTo>
                      <a:pt x="2887" y="68"/>
                      <a:pt x="2894" y="0"/>
                      <a:pt x="2807" y="3568"/>
                    </a:cubicBezTo>
                    <a:cubicBezTo>
                      <a:pt x="1404" y="3568"/>
                      <a:pt x="1" y="3568"/>
                      <a:pt x="1" y="35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39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44" name="Group 329"/>
            <p:cNvGrpSpPr>
              <a:grpSpLocks/>
            </p:cNvGrpSpPr>
            <p:nvPr/>
          </p:nvGrpSpPr>
          <p:grpSpPr bwMode="auto">
            <a:xfrm>
              <a:off x="74" y="225"/>
              <a:ext cx="5686" cy="3266"/>
              <a:chOff x="74" y="225"/>
              <a:chExt cx="5686" cy="3266"/>
            </a:xfrm>
          </p:grpSpPr>
          <p:grpSp>
            <p:nvGrpSpPr>
              <p:cNvPr id="45" name="Group 328"/>
              <p:cNvGrpSpPr>
                <a:grpSpLocks/>
              </p:cNvGrpSpPr>
              <p:nvPr/>
            </p:nvGrpSpPr>
            <p:grpSpPr bwMode="auto">
              <a:xfrm>
                <a:off x="74" y="225"/>
                <a:ext cx="5686" cy="3266"/>
                <a:chOff x="74" y="225"/>
                <a:chExt cx="5686" cy="3266"/>
              </a:xfrm>
            </p:grpSpPr>
            <p:pic>
              <p:nvPicPr>
                <p:cNvPr id="47" name="Picture 32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886"/>
                <a:stretch>
                  <a:fillRect/>
                </a:stretch>
              </p:blipFill>
              <p:spPr bwMode="gray">
                <a:xfrm>
                  <a:off x="74" y="225"/>
                  <a:ext cx="2647" cy="32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8" name="Picture 325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3152" y="975"/>
                  <a:ext cx="2608" cy="1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46" name="Picture 32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 rot="1220103">
                <a:off x="1574" y="708"/>
                <a:ext cx="1336" cy="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8014785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94FC2-C67B-4692-8E47-4EB87872EA1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165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ECD7D-1245-41B5-A054-E9219EC25E6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7765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DEC2D-F37D-4462-8122-C14197ABFB5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3334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9E271-222C-461F-B874-46C44E7CACA6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8869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17CF6-832B-4C07-BC6D-A11851471F9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228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585913"/>
            <a:ext cx="3903663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3" y="1585913"/>
            <a:ext cx="3903662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DEC2D-F37D-4462-8122-C14197ABFB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0970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1BD7A-DE2B-43DA-8A53-913084121A7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3111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4583E-BD90-4AF2-8E5B-082580540719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2840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16576-6A39-4659-9656-C003D9B48C0E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3882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0C062-21FB-4749-B402-50D14786A12E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5389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3206B-F3D6-4A10-ACD8-0CE5AFC6A424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500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9E271-222C-461F-B874-46C44E7CAC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78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17CF6-832B-4C07-BC6D-A11851471F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1BD7A-DE2B-43DA-8A53-913084121A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763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4583E-BD90-4AF2-8E5B-0825805407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73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16576-6A39-4659-9656-C003D9B48C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27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1" name="Group 17"/>
          <p:cNvGrpSpPr>
            <a:grpSpLocks/>
          </p:cNvGrpSpPr>
          <p:nvPr/>
        </p:nvGrpSpPr>
        <p:grpSpPr bwMode="auto">
          <a:xfrm>
            <a:off x="-12700" y="0"/>
            <a:ext cx="9156700" cy="7292975"/>
            <a:chOff x="-8" y="0"/>
            <a:chExt cx="5768" cy="4594"/>
          </a:xfrm>
        </p:grpSpPr>
        <p:grpSp>
          <p:nvGrpSpPr>
            <p:cNvPr id="1042" name="Group 241"/>
            <p:cNvGrpSpPr>
              <a:grpSpLocks/>
            </p:cNvGrpSpPr>
            <p:nvPr/>
          </p:nvGrpSpPr>
          <p:grpSpPr bwMode="auto">
            <a:xfrm>
              <a:off x="-4" y="0"/>
              <a:ext cx="5764" cy="4594"/>
              <a:chOff x="0" y="0"/>
              <a:chExt cx="5764" cy="4594"/>
            </a:xfrm>
          </p:grpSpPr>
          <p:sp>
            <p:nvSpPr>
              <p:cNvPr id="80" name="Freeform 7"/>
              <p:cNvSpPr>
                <a:spLocks/>
              </p:cNvSpPr>
              <p:nvPr userDrawn="1"/>
            </p:nvSpPr>
            <p:spPr bwMode="hidden">
              <a:xfrm>
                <a:off x="703" y="0"/>
                <a:ext cx="5061" cy="4594"/>
              </a:xfrm>
              <a:custGeom>
                <a:avLst/>
                <a:gdLst>
                  <a:gd name="T0" fmla="*/ 5061 w 5061"/>
                  <a:gd name="T1" fmla="*/ 0 h 4594"/>
                  <a:gd name="T2" fmla="*/ 368 w 5061"/>
                  <a:gd name="T3" fmla="*/ 0 h 4594"/>
                  <a:gd name="T4" fmla="*/ 5061 w 5061"/>
                  <a:gd name="T5" fmla="*/ 4306 h 4594"/>
                  <a:gd name="T6" fmla="*/ 5061 w 5061"/>
                  <a:gd name="T7" fmla="*/ 0 h 45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61"/>
                  <a:gd name="T13" fmla="*/ 0 h 4594"/>
                  <a:gd name="T14" fmla="*/ 5061 w 5061"/>
                  <a:gd name="T15" fmla="*/ 4594 h 45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61" h="4594">
                    <a:moveTo>
                      <a:pt x="5061" y="0"/>
                    </a:moveTo>
                    <a:cubicBezTo>
                      <a:pt x="5061" y="0"/>
                      <a:pt x="2714" y="0"/>
                      <a:pt x="368" y="0"/>
                    </a:cubicBezTo>
                    <a:cubicBezTo>
                      <a:pt x="0" y="4594"/>
                      <a:pt x="515" y="4310"/>
                      <a:pt x="5061" y="4306"/>
                    </a:cubicBezTo>
                    <a:cubicBezTo>
                      <a:pt x="5061" y="2153"/>
                      <a:pt x="5061" y="0"/>
                      <a:pt x="506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14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l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81" name="Freeform 12"/>
              <p:cNvSpPr>
                <a:spLocks/>
              </p:cNvSpPr>
              <p:nvPr userDrawn="1"/>
            </p:nvSpPr>
            <p:spPr bwMode="hidden">
              <a:xfrm>
                <a:off x="1" y="0"/>
                <a:ext cx="4652" cy="3044"/>
              </a:xfrm>
              <a:custGeom>
                <a:avLst/>
                <a:gdLst>
                  <a:gd name="T0" fmla="*/ 0 w 3252"/>
                  <a:gd name="T1" fmla="*/ 0 h 2128"/>
                  <a:gd name="T2" fmla="*/ 3147 w 3252"/>
                  <a:gd name="T3" fmla="*/ 0 h 2128"/>
                  <a:gd name="T4" fmla="*/ 0 w 3252"/>
                  <a:gd name="T5" fmla="*/ 1935 h 2128"/>
                  <a:gd name="T6" fmla="*/ 0 w 3252"/>
                  <a:gd name="T7" fmla="*/ 0 h 2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52"/>
                  <a:gd name="T13" fmla="*/ 0 h 2128"/>
                  <a:gd name="T14" fmla="*/ 3252 w 3252"/>
                  <a:gd name="T15" fmla="*/ 2128 h 2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52" h="2128">
                    <a:moveTo>
                      <a:pt x="0" y="0"/>
                    </a:moveTo>
                    <a:cubicBezTo>
                      <a:pt x="0" y="0"/>
                      <a:pt x="1573" y="0"/>
                      <a:pt x="3147" y="0"/>
                    </a:cubicBezTo>
                    <a:cubicBezTo>
                      <a:pt x="3116" y="2128"/>
                      <a:pt x="3252" y="1952"/>
                      <a:pt x="0" y="1935"/>
                    </a:cubicBezTo>
                    <a:cubicBezTo>
                      <a:pt x="0" y="967"/>
                      <a:pt x="0" y="0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82" name="Freeform 13"/>
              <p:cNvSpPr>
                <a:spLocks/>
              </p:cNvSpPr>
              <p:nvPr userDrawn="1"/>
            </p:nvSpPr>
            <p:spPr bwMode="hidden">
              <a:xfrm>
                <a:off x="0" y="759"/>
                <a:ext cx="3461" cy="3568"/>
              </a:xfrm>
              <a:custGeom>
                <a:avLst/>
                <a:gdLst>
                  <a:gd name="T0" fmla="*/ 1 w 2894"/>
                  <a:gd name="T1" fmla="*/ 3568 h 3568"/>
                  <a:gd name="T2" fmla="*/ 0 w 2894"/>
                  <a:gd name="T3" fmla="*/ 7 h 3568"/>
                  <a:gd name="T4" fmla="*/ 2807 w 2894"/>
                  <a:gd name="T5" fmla="*/ 3568 h 3568"/>
                  <a:gd name="T6" fmla="*/ 1 w 2894"/>
                  <a:gd name="T7" fmla="*/ 3568 h 35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94"/>
                  <a:gd name="T13" fmla="*/ 0 h 3568"/>
                  <a:gd name="T14" fmla="*/ 2894 w 2894"/>
                  <a:gd name="T15" fmla="*/ 3568 h 35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94" h="3568">
                    <a:moveTo>
                      <a:pt x="1" y="3568"/>
                    </a:moveTo>
                    <a:cubicBezTo>
                      <a:pt x="1" y="3568"/>
                      <a:pt x="0" y="1787"/>
                      <a:pt x="0" y="7"/>
                    </a:cubicBezTo>
                    <a:cubicBezTo>
                      <a:pt x="2887" y="68"/>
                      <a:pt x="2894" y="0"/>
                      <a:pt x="2807" y="3568"/>
                    </a:cubicBezTo>
                    <a:cubicBezTo>
                      <a:pt x="1404" y="3568"/>
                      <a:pt x="1" y="3568"/>
                      <a:pt x="1" y="35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39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pic>
          <p:nvPicPr>
            <p:cNvPr id="1046" name="Picture 2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-8" y="0"/>
              <a:ext cx="5768" cy="1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pSp>
          <p:nvGrpSpPr>
            <p:cNvPr id="1047" name="Group 23"/>
            <p:cNvGrpSpPr>
              <a:grpSpLocks/>
            </p:cNvGrpSpPr>
            <p:nvPr userDrawn="1"/>
          </p:nvGrpSpPr>
          <p:grpSpPr bwMode="auto">
            <a:xfrm>
              <a:off x="0" y="0"/>
              <a:ext cx="5661" cy="1434"/>
              <a:chOff x="0" y="0"/>
              <a:chExt cx="5661" cy="1434"/>
            </a:xfrm>
          </p:grpSpPr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098" r="10179" b="14815"/>
              <a:stretch>
                <a:fillRect/>
              </a:stretch>
            </p:blipFill>
            <p:spPr bwMode="ltGray">
              <a:xfrm>
                <a:off x="4453" y="104"/>
                <a:ext cx="1208" cy="6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1049" name="Picture 25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86" t="6114"/>
              <a:stretch>
                <a:fillRect/>
              </a:stretch>
            </p:blipFill>
            <p:spPr bwMode="ltGray">
              <a:xfrm>
                <a:off x="0" y="0"/>
                <a:ext cx="1428" cy="14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 rot="1021719" flipH="1">
                <a:off x="4936" y="418"/>
                <a:ext cx="678" cy="3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051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1268413" y="317500"/>
            <a:ext cx="6607175" cy="88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52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15950" y="1585913"/>
            <a:ext cx="79597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231775" y="6413500"/>
            <a:ext cx="1579563" cy="307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960563" y="6413500"/>
            <a:ext cx="5607050" cy="307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643813" y="6413500"/>
            <a:ext cx="1327150" cy="307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cs typeface="Arial" charset="0"/>
              </a:defRPr>
            </a:lvl1pPr>
          </a:lstStyle>
          <a:p>
            <a:pPr>
              <a:defRPr/>
            </a:pPr>
            <a:fld id="{688DEFD8-4900-4EB6-BF83-3174FE115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3" name="Group 29"/>
          <p:cNvGrpSpPr>
            <a:grpSpLocks/>
          </p:cNvGrpSpPr>
          <p:nvPr/>
        </p:nvGrpSpPr>
        <p:grpSpPr bwMode="auto">
          <a:xfrm>
            <a:off x="-47625" y="0"/>
            <a:ext cx="6324600" cy="2279650"/>
            <a:chOff x="-29" y="-2"/>
            <a:chExt cx="3984" cy="1436"/>
          </a:xfrm>
        </p:grpSpPr>
        <p:grpSp>
          <p:nvGrpSpPr>
            <p:cNvPr id="1054" name="Group 30"/>
            <p:cNvGrpSpPr>
              <a:grpSpLocks/>
            </p:cNvGrpSpPr>
            <p:nvPr/>
          </p:nvGrpSpPr>
          <p:grpSpPr bwMode="auto">
            <a:xfrm>
              <a:off x="0" y="87"/>
              <a:ext cx="485" cy="471"/>
              <a:chOff x="0" y="84"/>
              <a:chExt cx="485" cy="471"/>
            </a:xfrm>
          </p:grpSpPr>
          <p:sp>
            <p:nvSpPr>
              <p:cNvPr id="1055" name="Freeform 31"/>
              <p:cNvSpPr>
                <a:spLocks/>
              </p:cNvSpPr>
              <p:nvPr userDrawn="1"/>
            </p:nvSpPr>
            <p:spPr bwMode="gray">
              <a:xfrm>
                <a:off x="0" y="84"/>
                <a:ext cx="478" cy="451"/>
              </a:xfrm>
              <a:custGeom>
                <a:avLst/>
                <a:gdLst>
                  <a:gd name="T0" fmla="*/ 0 w 478"/>
                  <a:gd name="T1" fmla="*/ 254 h 451"/>
                  <a:gd name="T2" fmla="*/ 0 w 478"/>
                  <a:gd name="T3" fmla="*/ 34 h 451"/>
                  <a:gd name="T4" fmla="*/ 478 w 478"/>
                  <a:gd name="T5" fmla="*/ 367 h 451"/>
                  <a:gd name="T6" fmla="*/ 0 w 478"/>
                  <a:gd name="T7" fmla="*/ 254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8" h="451">
                    <a:moveTo>
                      <a:pt x="0" y="254"/>
                    </a:moveTo>
                    <a:cubicBezTo>
                      <a:pt x="0" y="144"/>
                      <a:pt x="0" y="34"/>
                      <a:pt x="0" y="34"/>
                    </a:cubicBezTo>
                    <a:cubicBezTo>
                      <a:pt x="0" y="34"/>
                      <a:pt x="350" y="0"/>
                      <a:pt x="478" y="367"/>
                    </a:cubicBezTo>
                    <a:cubicBezTo>
                      <a:pt x="214" y="451"/>
                      <a:pt x="0" y="264"/>
                      <a:pt x="0" y="254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" name="Freeform 32"/>
              <p:cNvSpPr>
                <a:spLocks/>
              </p:cNvSpPr>
              <p:nvPr userDrawn="1"/>
            </p:nvSpPr>
            <p:spPr bwMode="gray">
              <a:xfrm>
                <a:off x="0" y="104"/>
                <a:ext cx="485" cy="451"/>
              </a:xfrm>
              <a:custGeom>
                <a:avLst/>
                <a:gdLst>
                  <a:gd name="T0" fmla="*/ 0 w 485"/>
                  <a:gd name="T1" fmla="*/ 263 h 451"/>
                  <a:gd name="T2" fmla="*/ 0 w 485"/>
                  <a:gd name="T3" fmla="*/ 43 h 451"/>
                  <a:gd name="T4" fmla="*/ 485 w 485"/>
                  <a:gd name="T5" fmla="*/ 367 h 451"/>
                  <a:gd name="T6" fmla="*/ 0 w 485"/>
                  <a:gd name="T7" fmla="*/ 26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5" h="451">
                    <a:moveTo>
                      <a:pt x="0" y="263"/>
                    </a:moveTo>
                    <a:lnTo>
                      <a:pt x="0" y="43"/>
                    </a:lnTo>
                    <a:cubicBezTo>
                      <a:pt x="0" y="43"/>
                      <a:pt x="357" y="0"/>
                      <a:pt x="485" y="367"/>
                    </a:cubicBezTo>
                    <a:cubicBezTo>
                      <a:pt x="221" y="451"/>
                      <a:pt x="0" y="263"/>
                      <a:pt x="0" y="2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44314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57" name="Group 33"/>
            <p:cNvGrpSpPr>
              <a:grpSpLocks/>
            </p:cNvGrpSpPr>
            <p:nvPr/>
          </p:nvGrpSpPr>
          <p:grpSpPr bwMode="auto">
            <a:xfrm>
              <a:off x="0" y="0"/>
              <a:ext cx="3955" cy="692"/>
              <a:chOff x="0" y="0"/>
              <a:chExt cx="4147" cy="744"/>
            </a:xfrm>
          </p:grpSpPr>
          <p:sp>
            <p:nvSpPr>
              <p:cNvPr id="1058" name="Freeform 34"/>
              <p:cNvSpPr>
                <a:spLocks/>
              </p:cNvSpPr>
              <p:nvPr userDrawn="1"/>
            </p:nvSpPr>
            <p:spPr bwMode="gray">
              <a:xfrm>
                <a:off x="0" y="0"/>
                <a:ext cx="3240" cy="744"/>
              </a:xfrm>
              <a:custGeom>
                <a:avLst/>
                <a:gdLst>
                  <a:gd name="T0" fmla="*/ 0 w 3240"/>
                  <a:gd name="T1" fmla="*/ 744 h 744"/>
                  <a:gd name="T2" fmla="*/ 3240 w 3240"/>
                  <a:gd name="T3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40" h="744">
                    <a:moveTo>
                      <a:pt x="0" y="744"/>
                    </a:moveTo>
                    <a:cubicBezTo>
                      <a:pt x="0" y="744"/>
                      <a:pt x="339" y="378"/>
                      <a:pt x="3240" y="0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" name="Freeform 35"/>
              <p:cNvSpPr>
                <a:spLocks/>
              </p:cNvSpPr>
              <p:nvPr userDrawn="1"/>
            </p:nvSpPr>
            <p:spPr bwMode="gray">
              <a:xfrm>
                <a:off x="828" y="0"/>
                <a:ext cx="3319" cy="428"/>
              </a:xfrm>
              <a:custGeom>
                <a:avLst/>
                <a:gdLst>
                  <a:gd name="T0" fmla="*/ 2436 w 3319"/>
                  <a:gd name="T1" fmla="*/ 0 h 428"/>
                  <a:gd name="T2" fmla="*/ 0 w 3319"/>
                  <a:gd name="T3" fmla="*/ 428 h 428"/>
                  <a:gd name="T4" fmla="*/ 3319 w 3319"/>
                  <a:gd name="T5" fmla="*/ 0 h 428"/>
                  <a:gd name="T6" fmla="*/ 2436 w 3319"/>
                  <a:gd name="T7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9" h="428">
                    <a:moveTo>
                      <a:pt x="2436" y="0"/>
                    </a:moveTo>
                    <a:cubicBezTo>
                      <a:pt x="1880" y="70"/>
                      <a:pt x="1040" y="168"/>
                      <a:pt x="0" y="428"/>
                    </a:cubicBezTo>
                    <a:cubicBezTo>
                      <a:pt x="2176" y="20"/>
                      <a:pt x="2911" y="70"/>
                      <a:pt x="3319" y="0"/>
                    </a:cubicBezTo>
                    <a:lnTo>
                      <a:pt x="2436" y="0"/>
                    </a:lnTo>
                    <a:close/>
                  </a:path>
                </a:pathLst>
              </a:custGeom>
              <a:solidFill>
                <a:schemeClr val="folHlink">
                  <a:alpha val="39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60" name="Group 36"/>
            <p:cNvGrpSpPr>
              <a:grpSpLocks/>
            </p:cNvGrpSpPr>
            <p:nvPr/>
          </p:nvGrpSpPr>
          <p:grpSpPr bwMode="auto">
            <a:xfrm>
              <a:off x="7" y="0"/>
              <a:ext cx="808" cy="1434"/>
              <a:chOff x="-5" y="0"/>
              <a:chExt cx="808" cy="1434"/>
            </a:xfrm>
          </p:grpSpPr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2" y="2"/>
                <a:ext cx="801" cy="1432"/>
              </a:xfrm>
              <a:custGeom>
                <a:avLst/>
                <a:gdLst>
                  <a:gd name="T0" fmla="*/ 126 w 801"/>
                  <a:gd name="T1" fmla="*/ 0 h 1432"/>
                  <a:gd name="T2" fmla="*/ 0 w 801"/>
                  <a:gd name="T3" fmla="*/ 1432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01" h="1432">
                    <a:moveTo>
                      <a:pt x="126" y="0"/>
                    </a:moveTo>
                    <a:cubicBezTo>
                      <a:pt x="801" y="510"/>
                      <a:pt x="457" y="1327"/>
                      <a:pt x="0" y="1432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2" name="Freeform 38"/>
              <p:cNvSpPr>
                <a:spLocks/>
              </p:cNvSpPr>
              <p:nvPr userDrawn="1"/>
            </p:nvSpPr>
            <p:spPr bwMode="gray">
              <a:xfrm>
                <a:off x="-5" y="0"/>
                <a:ext cx="412" cy="319"/>
              </a:xfrm>
              <a:custGeom>
                <a:avLst/>
                <a:gdLst>
                  <a:gd name="T0" fmla="*/ 131 w 412"/>
                  <a:gd name="T1" fmla="*/ 0 h 319"/>
                  <a:gd name="T2" fmla="*/ 412 w 412"/>
                  <a:gd name="T3" fmla="*/ 319 h 319"/>
                  <a:gd name="T4" fmla="*/ 5 w 412"/>
                  <a:gd name="T5" fmla="*/ 12 h 319"/>
                  <a:gd name="T6" fmla="*/ 5 w 412"/>
                  <a:gd name="T7" fmla="*/ 0 h 319"/>
                  <a:gd name="T8" fmla="*/ 131 w 412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19">
                    <a:moveTo>
                      <a:pt x="131" y="0"/>
                    </a:moveTo>
                    <a:cubicBezTo>
                      <a:pt x="131" y="0"/>
                      <a:pt x="308" y="125"/>
                      <a:pt x="412" y="319"/>
                    </a:cubicBezTo>
                    <a:cubicBezTo>
                      <a:pt x="245" y="92"/>
                      <a:pt x="0" y="11"/>
                      <a:pt x="5" y="12"/>
                    </a:cubicBezTo>
                    <a:lnTo>
                      <a:pt x="5" y="0"/>
                    </a:lnTo>
                    <a:cubicBezTo>
                      <a:pt x="5" y="0"/>
                      <a:pt x="131" y="0"/>
                      <a:pt x="131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63" name="Group 39"/>
            <p:cNvGrpSpPr>
              <a:grpSpLocks/>
            </p:cNvGrpSpPr>
            <p:nvPr/>
          </p:nvGrpSpPr>
          <p:grpSpPr bwMode="auto">
            <a:xfrm>
              <a:off x="411" y="-1"/>
              <a:ext cx="491" cy="468"/>
              <a:chOff x="411" y="-1"/>
              <a:chExt cx="520" cy="496"/>
            </a:xfrm>
          </p:grpSpPr>
          <p:sp>
            <p:nvSpPr>
              <p:cNvPr id="1064" name="Freeform 40"/>
              <p:cNvSpPr>
                <a:spLocks/>
              </p:cNvSpPr>
              <p:nvPr userDrawn="1"/>
            </p:nvSpPr>
            <p:spPr bwMode="gray">
              <a:xfrm>
                <a:off x="428" y="-1"/>
                <a:ext cx="503" cy="481"/>
              </a:xfrm>
              <a:custGeom>
                <a:avLst/>
                <a:gdLst>
                  <a:gd name="T0" fmla="*/ 173 w 503"/>
                  <a:gd name="T1" fmla="*/ 0 h 481"/>
                  <a:gd name="T2" fmla="*/ 503 w 503"/>
                  <a:gd name="T3" fmla="*/ 1 h 481"/>
                  <a:gd name="T4" fmla="*/ 92 w 503"/>
                  <a:gd name="T5" fmla="*/ 481 h 481"/>
                  <a:gd name="T6" fmla="*/ 173 w 503"/>
                  <a:gd name="T7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3" h="481">
                    <a:moveTo>
                      <a:pt x="173" y="0"/>
                    </a:moveTo>
                    <a:cubicBezTo>
                      <a:pt x="173" y="0"/>
                      <a:pt x="338" y="0"/>
                      <a:pt x="503" y="1"/>
                    </a:cubicBezTo>
                    <a:cubicBezTo>
                      <a:pt x="503" y="1"/>
                      <a:pt x="473" y="369"/>
                      <a:pt x="92" y="481"/>
                    </a:cubicBezTo>
                    <a:cubicBezTo>
                      <a:pt x="0" y="208"/>
                      <a:pt x="173" y="0"/>
                      <a:pt x="173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5" name="Freeform 41"/>
              <p:cNvSpPr>
                <a:spLocks/>
              </p:cNvSpPr>
              <p:nvPr userDrawn="1"/>
            </p:nvSpPr>
            <p:spPr bwMode="gray">
              <a:xfrm>
                <a:off x="411" y="-1"/>
                <a:ext cx="486" cy="496"/>
              </a:xfrm>
              <a:custGeom>
                <a:avLst/>
                <a:gdLst>
                  <a:gd name="T0" fmla="*/ 156 w 486"/>
                  <a:gd name="T1" fmla="*/ 0 h 496"/>
                  <a:gd name="T2" fmla="*/ 486 w 486"/>
                  <a:gd name="T3" fmla="*/ 1 h 496"/>
                  <a:gd name="T4" fmla="*/ 92 w 486"/>
                  <a:gd name="T5" fmla="*/ 496 h 496"/>
                  <a:gd name="T6" fmla="*/ 156 w 486"/>
                  <a:gd name="T7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6" h="496">
                    <a:moveTo>
                      <a:pt x="156" y="0"/>
                    </a:moveTo>
                    <a:lnTo>
                      <a:pt x="486" y="1"/>
                    </a:lnTo>
                    <a:cubicBezTo>
                      <a:pt x="486" y="1"/>
                      <a:pt x="473" y="384"/>
                      <a:pt x="92" y="496"/>
                    </a:cubicBezTo>
                    <a:cubicBezTo>
                      <a:pt x="0" y="223"/>
                      <a:pt x="156" y="0"/>
                      <a:pt x="15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44314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66" name="Group 42"/>
            <p:cNvGrpSpPr>
              <a:grpSpLocks/>
            </p:cNvGrpSpPr>
            <p:nvPr/>
          </p:nvGrpSpPr>
          <p:grpSpPr bwMode="auto">
            <a:xfrm>
              <a:off x="504" y="450"/>
              <a:ext cx="537" cy="519"/>
              <a:chOff x="507" y="447"/>
              <a:chExt cx="537" cy="519"/>
            </a:xfrm>
          </p:grpSpPr>
          <p:sp>
            <p:nvSpPr>
              <p:cNvPr id="1067" name="Freeform 43"/>
              <p:cNvSpPr>
                <a:spLocks/>
              </p:cNvSpPr>
              <p:nvPr userDrawn="1"/>
            </p:nvSpPr>
            <p:spPr bwMode="gray">
              <a:xfrm>
                <a:off x="511" y="491"/>
                <a:ext cx="506" cy="475"/>
              </a:xfrm>
              <a:custGeom>
                <a:avLst/>
                <a:gdLst>
                  <a:gd name="T0" fmla="*/ 506 w 506"/>
                  <a:gd name="T1" fmla="*/ 475 h 475"/>
                  <a:gd name="T2" fmla="*/ 0 w 506"/>
                  <a:gd name="T3" fmla="*/ 7 h 475"/>
                  <a:gd name="T4" fmla="*/ 506 w 506"/>
                  <a:gd name="T5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6" h="475">
                    <a:moveTo>
                      <a:pt x="506" y="475"/>
                    </a:moveTo>
                    <a:cubicBezTo>
                      <a:pt x="506" y="475"/>
                      <a:pt x="495" y="0"/>
                      <a:pt x="0" y="7"/>
                    </a:cubicBezTo>
                    <a:cubicBezTo>
                      <a:pt x="119" y="469"/>
                      <a:pt x="506" y="475"/>
                      <a:pt x="506" y="475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8" name="Freeform 44"/>
              <p:cNvSpPr>
                <a:spLocks/>
              </p:cNvSpPr>
              <p:nvPr userDrawn="1"/>
            </p:nvSpPr>
            <p:spPr bwMode="gray">
              <a:xfrm>
                <a:off x="507" y="447"/>
                <a:ext cx="537" cy="489"/>
              </a:xfrm>
              <a:custGeom>
                <a:avLst/>
                <a:gdLst>
                  <a:gd name="T0" fmla="*/ 537 w 537"/>
                  <a:gd name="T1" fmla="*/ 489 h 489"/>
                  <a:gd name="T2" fmla="*/ 0 w 537"/>
                  <a:gd name="T3" fmla="*/ 28 h 489"/>
                  <a:gd name="T4" fmla="*/ 537 w 537"/>
                  <a:gd name="T5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7" h="489">
                    <a:moveTo>
                      <a:pt x="537" y="489"/>
                    </a:moveTo>
                    <a:cubicBezTo>
                      <a:pt x="537" y="489"/>
                      <a:pt x="519" y="0"/>
                      <a:pt x="0" y="28"/>
                    </a:cubicBezTo>
                    <a:cubicBezTo>
                      <a:pt x="126" y="483"/>
                      <a:pt x="537" y="489"/>
                      <a:pt x="537" y="48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25490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69" name="Group 45"/>
            <p:cNvGrpSpPr>
              <a:grpSpLocks/>
            </p:cNvGrpSpPr>
            <p:nvPr/>
          </p:nvGrpSpPr>
          <p:grpSpPr bwMode="auto">
            <a:xfrm>
              <a:off x="-29" y="489"/>
              <a:ext cx="608" cy="592"/>
              <a:chOff x="-29" y="489"/>
              <a:chExt cx="608" cy="592"/>
            </a:xfrm>
          </p:grpSpPr>
          <p:sp>
            <p:nvSpPr>
              <p:cNvPr id="1070" name="Freeform 46"/>
              <p:cNvSpPr>
                <a:spLocks/>
              </p:cNvSpPr>
              <p:nvPr userDrawn="1"/>
            </p:nvSpPr>
            <p:spPr bwMode="gray">
              <a:xfrm>
                <a:off x="-29" y="516"/>
                <a:ext cx="593" cy="565"/>
              </a:xfrm>
              <a:custGeom>
                <a:avLst/>
                <a:gdLst>
                  <a:gd name="T0" fmla="*/ 111 w 593"/>
                  <a:gd name="T1" fmla="*/ 565 h 565"/>
                  <a:gd name="T2" fmla="*/ 505 w 593"/>
                  <a:gd name="T3" fmla="*/ 0 h 565"/>
                  <a:gd name="T4" fmla="*/ 111 w 593"/>
                  <a:gd name="T5" fmla="*/ 565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3" h="565">
                    <a:moveTo>
                      <a:pt x="111" y="565"/>
                    </a:moveTo>
                    <a:cubicBezTo>
                      <a:pt x="111" y="565"/>
                      <a:pt x="593" y="495"/>
                      <a:pt x="505" y="0"/>
                    </a:cubicBezTo>
                    <a:cubicBezTo>
                      <a:pt x="0" y="95"/>
                      <a:pt x="111" y="565"/>
                      <a:pt x="111" y="565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1" name="Freeform 47"/>
              <p:cNvSpPr>
                <a:spLocks/>
              </p:cNvSpPr>
              <p:nvPr userDrawn="1"/>
            </p:nvSpPr>
            <p:spPr bwMode="gray">
              <a:xfrm>
                <a:off x="-14" y="489"/>
                <a:ext cx="593" cy="570"/>
              </a:xfrm>
              <a:custGeom>
                <a:avLst/>
                <a:gdLst>
                  <a:gd name="T0" fmla="*/ 122 w 593"/>
                  <a:gd name="T1" fmla="*/ 570 h 570"/>
                  <a:gd name="T2" fmla="*/ 505 w 593"/>
                  <a:gd name="T3" fmla="*/ 0 h 570"/>
                  <a:gd name="T4" fmla="*/ 122 w 593"/>
                  <a:gd name="T5" fmla="*/ 57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3" h="570">
                    <a:moveTo>
                      <a:pt x="122" y="570"/>
                    </a:moveTo>
                    <a:cubicBezTo>
                      <a:pt x="122" y="570"/>
                      <a:pt x="593" y="495"/>
                      <a:pt x="505" y="0"/>
                    </a:cubicBezTo>
                    <a:cubicBezTo>
                      <a:pt x="0" y="95"/>
                      <a:pt x="122" y="570"/>
                      <a:pt x="122" y="57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34902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72" name="Group 48"/>
            <p:cNvGrpSpPr>
              <a:grpSpLocks/>
            </p:cNvGrpSpPr>
            <p:nvPr/>
          </p:nvGrpSpPr>
          <p:grpSpPr bwMode="auto">
            <a:xfrm>
              <a:off x="4" y="-2"/>
              <a:ext cx="1204" cy="674"/>
              <a:chOff x="4" y="-2"/>
              <a:chExt cx="1250" cy="700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4" y="-2"/>
                <a:ext cx="1249" cy="700"/>
              </a:xfrm>
              <a:custGeom>
                <a:avLst/>
                <a:gdLst>
                  <a:gd name="T0" fmla="*/ 0 w 1249"/>
                  <a:gd name="T1" fmla="*/ 508 h 700"/>
                  <a:gd name="T2" fmla="*/ 1249 w 1249"/>
                  <a:gd name="T3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49" h="700">
                    <a:moveTo>
                      <a:pt x="0" y="508"/>
                    </a:moveTo>
                    <a:cubicBezTo>
                      <a:pt x="0" y="508"/>
                      <a:pt x="752" y="700"/>
                      <a:pt x="1249" y="0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4" name="Freeform 50"/>
              <p:cNvSpPr>
                <a:spLocks/>
              </p:cNvSpPr>
              <p:nvPr userDrawn="1"/>
            </p:nvSpPr>
            <p:spPr bwMode="gray">
              <a:xfrm>
                <a:off x="466" y="-2"/>
                <a:ext cx="788" cy="514"/>
              </a:xfrm>
              <a:custGeom>
                <a:avLst/>
                <a:gdLst>
                  <a:gd name="T0" fmla="*/ 788 w 788"/>
                  <a:gd name="T1" fmla="*/ 2 h 514"/>
                  <a:gd name="T2" fmla="*/ 670 w 788"/>
                  <a:gd name="T3" fmla="*/ 0 h 514"/>
                  <a:gd name="T4" fmla="*/ 0 w 788"/>
                  <a:gd name="T5" fmla="*/ 514 h 514"/>
                  <a:gd name="T6" fmla="*/ 788 w 788"/>
                  <a:gd name="T7" fmla="*/ 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8" h="514">
                    <a:moveTo>
                      <a:pt x="788" y="2"/>
                    </a:moveTo>
                    <a:lnTo>
                      <a:pt x="670" y="0"/>
                    </a:lnTo>
                    <a:cubicBezTo>
                      <a:pt x="670" y="0"/>
                      <a:pt x="496" y="409"/>
                      <a:pt x="0" y="514"/>
                    </a:cubicBezTo>
                    <a:cubicBezTo>
                      <a:pt x="521" y="430"/>
                      <a:pt x="788" y="2"/>
                      <a:pt x="788" y="2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075" name="Rectangle 51"/>
          <p:cNvSpPr>
            <a:spLocks noGrp="1" noChangeArrowheads="1"/>
          </p:cNvSpPr>
          <p:nvPr>
            <p:ph type="title"/>
          </p:nvPr>
        </p:nvSpPr>
        <p:spPr bwMode="auto">
          <a:xfrm>
            <a:off x="1674813" y="384175"/>
            <a:ext cx="67738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76" name="Rectangle 52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5613" y="1603375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5613" y="6435725"/>
            <a:ext cx="2133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8" name="Rectangle 5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2613" y="6435725"/>
            <a:ext cx="2895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9" name="Rectangle 5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1613" y="6435725"/>
            <a:ext cx="2133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688DEFD8-4900-4EB6-BF83-3174FE115A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3" name="Group 29"/>
          <p:cNvGrpSpPr>
            <a:grpSpLocks/>
          </p:cNvGrpSpPr>
          <p:nvPr/>
        </p:nvGrpSpPr>
        <p:grpSpPr bwMode="auto">
          <a:xfrm>
            <a:off x="-47625" y="0"/>
            <a:ext cx="6324600" cy="2279650"/>
            <a:chOff x="-29" y="-2"/>
            <a:chExt cx="3984" cy="1436"/>
          </a:xfrm>
        </p:grpSpPr>
        <p:grpSp>
          <p:nvGrpSpPr>
            <p:cNvPr id="1054" name="Group 30"/>
            <p:cNvGrpSpPr>
              <a:grpSpLocks/>
            </p:cNvGrpSpPr>
            <p:nvPr/>
          </p:nvGrpSpPr>
          <p:grpSpPr bwMode="auto">
            <a:xfrm>
              <a:off x="0" y="87"/>
              <a:ext cx="485" cy="471"/>
              <a:chOff x="0" y="84"/>
              <a:chExt cx="485" cy="471"/>
            </a:xfrm>
          </p:grpSpPr>
          <p:sp>
            <p:nvSpPr>
              <p:cNvPr id="1055" name="Freeform 31"/>
              <p:cNvSpPr>
                <a:spLocks/>
              </p:cNvSpPr>
              <p:nvPr userDrawn="1"/>
            </p:nvSpPr>
            <p:spPr bwMode="gray">
              <a:xfrm>
                <a:off x="0" y="84"/>
                <a:ext cx="478" cy="451"/>
              </a:xfrm>
              <a:custGeom>
                <a:avLst/>
                <a:gdLst>
                  <a:gd name="T0" fmla="*/ 0 w 478"/>
                  <a:gd name="T1" fmla="*/ 254 h 451"/>
                  <a:gd name="T2" fmla="*/ 0 w 478"/>
                  <a:gd name="T3" fmla="*/ 34 h 451"/>
                  <a:gd name="T4" fmla="*/ 478 w 478"/>
                  <a:gd name="T5" fmla="*/ 367 h 451"/>
                  <a:gd name="T6" fmla="*/ 0 w 478"/>
                  <a:gd name="T7" fmla="*/ 254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8" h="451">
                    <a:moveTo>
                      <a:pt x="0" y="254"/>
                    </a:moveTo>
                    <a:cubicBezTo>
                      <a:pt x="0" y="144"/>
                      <a:pt x="0" y="34"/>
                      <a:pt x="0" y="34"/>
                    </a:cubicBezTo>
                    <a:cubicBezTo>
                      <a:pt x="0" y="34"/>
                      <a:pt x="350" y="0"/>
                      <a:pt x="478" y="367"/>
                    </a:cubicBezTo>
                    <a:cubicBezTo>
                      <a:pt x="214" y="451"/>
                      <a:pt x="0" y="264"/>
                      <a:pt x="0" y="254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56" name="Freeform 32"/>
              <p:cNvSpPr>
                <a:spLocks/>
              </p:cNvSpPr>
              <p:nvPr userDrawn="1"/>
            </p:nvSpPr>
            <p:spPr bwMode="gray">
              <a:xfrm>
                <a:off x="0" y="104"/>
                <a:ext cx="485" cy="451"/>
              </a:xfrm>
              <a:custGeom>
                <a:avLst/>
                <a:gdLst>
                  <a:gd name="T0" fmla="*/ 0 w 485"/>
                  <a:gd name="T1" fmla="*/ 263 h 451"/>
                  <a:gd name="T2" fmla="*/ 0 w 485"/>
                  <a:gd name="T3" fmla="*/ 43 h 451"/>
                  <a:gd name="T4" fmla="*/ 485 w 485"/>
                  <a:gd name="T5" fmla="*/ 367 h 451"/>
                  <a:gd name="T6" fmla="*/ 0 w 485"/>
                  <a:gd name="T7" fmla="*/ 26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5" h="451">
                    <a:moveTo>
                      <a:pt x="0" y="263"/>
                    </a:moveTo>
                    <a:lnTo>
                      <a:pt x="0" y="43"/>
                    </a:lnTo>
                    <a:cubicBezTo>
                      <a:pt x="0" y="43"/>
                      <a:pt x="357" y="0"/>
                      <a:pt x="485" y="367"/>
                    </a:cubicBezTo>
                    <a:cubicBezTo>
                      <a:pt x="221" y="451"/>
                      <a:pt x="0" y="263"/>
                      <a:pt x="0" y="2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44314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57" name="Group 33"/>
            <p:cNvGrpSpPr>
              <a:grpSpLocks/>
            </p:cNvGrpSpPr>
            <p:nvPr/>
          </p:nvGrpSpPr>
          <p:grpSpPr bwMode="auto">
            <a:xfrm>
              <a:off x="0" y="0"/>
              <a:ext cx="3955" cy="692"/>
              <a:chOff x="0" y="0"/>
              <a:chExt cx="4147" cy="744"/>
            </a:xfrm>
          </p:grpSpPr>
          <p:sp>
            <p:nvSpPr>
              <p:cNvPr id="1058" name="Freeform 34"/>
              <p:cNvSpPr>
                <a:spLocks/>
              </p:cNvSpPr>
              <p:nvPr userDrawn="1"/>
            </p:nvSpPr>
            <p:spPr bwMode="gray">
              <a:xfrm>
                <a:off x="0" y="0"/>
                <a:ext cx="3240" cy="744"/>
              </a:xfrm>
              <a:custGeom>
                <a:avLst/>
                <a:gdLst>
                  <a:gd name="T0" fmla="*/ 0 w 3240"/>
                  <a:gd name="T1" fmla="*/ 744 h 744"/>
                  <a:gd name="T2" fmla="*/ 3240 w 3240"/>
                  <a:gd name="T3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40" h="744">
                    <a:moveTo>
                      <a:pt x="0" y="744"/>
                    </a:moveTo>
                    <a:cubicBezTo>
                      <a:pt x="0" y="744"/>
                      <a:pt x="339" y="378"/>
                      <a:pt x="3240" y="0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59" name="Freeform 35"/>
              <p:cNvSpPr>
                <a:spLocks/>
              </p:cNvSpPr>
              <p:nvPr userDrawn="1"/>
            </p:nvSpPr>
            <p:spPr bwMode="gray">
              <a:xfrm>
                <a:off x="828" y="0"/>
                <a:ext cx="3319" cy="428"/>
              </a:xfrm>
              <a:custGeom>
                <a:avLst/>
                <a:gdLst>
                  <a:gd name="T0" fmla="*/ 2436 w 3319"/>
                  <a:gd name="T1" fmla="*/ 0 h 428"/>
                  <a:gd name="T2" fmla="*/ 0 w 3319"/>
                  <a:gd name="T3" fmla="*/ 428 h 428"/>
                  <a:gd name="T4" fmla="*/ 3319 w 3319"/>
                  <a:gd name="T5" fmla="*/ 0 h 428"/>
                  <a:gd name="T6" fmla="*/ 2436 w 3319"/>
                  <a:gd name="T7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9" h="428">
                    <a:moveTo>
                      <a:pt x="2436" y="0"/>
                    </a:moveTo>
                    <a:cubicBezTo>
                      <a:pt x="1880" y="70"/>
                      <a:pt x="1040" y="168"/>
                      <a:pt x="0" y="428"/>
                    </a:cubicBezTo>
                    <a:cubicBezTo>
                      <a:pt x="2176" y="20"/>
                      <a:pt x="2911" y="70"/>
                      <a:pt x="3319" y="0"/>
                    </a:cubicBezTo>
                    <a:lnTo>
                      <a:pt x="2436" y="0"/>
                    </a:lnTo>
                    <a:close/>
                  </a:path>
                </a:pathLst>
              </a:custGeom>
              <a:solidFill>
                <a:schemeClr val="folHlink">
                  <a:alpha val="39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60" name="Group 36"/>
            <p:cNvGrpSpPr>
              <a:grpSpLocks/>
            </p:cNvGrpSpPr>
            <p:nvPr/>
          </p:nvGrpSpPr>
          <p:grpSpPr bwMode="auto">
            <a:xfrm>
              <a:off x="7" y="0"/>
              <a:ext cx="808" cy="1434"/>
              <a:chOff x="-5" y="0"/>
              <a:chExt cx="808" cy="1434"/>
            </a:xfrm>
          </p:grpSpPr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2" y="2"/>
                <a:ext cx="801" cy="1432"/>
              </a:xfrm>
              <a:custGeom>
                <a:avLst/>
                <a:gdLst>
                  <a:gd name="T0" fmla="*/ 126 w 801"/>
                  <a:gd name="T1" fmla="*/ 0 h 1432"/>
                  <a:gd name="T2" fmla="*/ 0 w 801"/>
                  <a:gd name="T3" fmla="*/ 1432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01" h="1432">
                    <a:moveTo>
                      <a:pt x="126" y="0"/>
                    </a:moveTo>
                    <a:cubicBezTo>
                      <a:pt x="801" y="510"/>
                      <a:pt x="457" y="1327"/>
                      <a:pt x="0" y="1432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 userDrawn="1"/>
            </p:nvSpPr>
            <p:spPr bwMode="gray">
              <a:xfrm>
                <a:off x="-5" y="0"/>
                <a:ext cx="412" cy="319"/>
              </a:xfrm>
              <a:custGeom>
                <a:avLst/>
                <a:gdLst>
                  <a:gd name="T0" fmla="*/ 131 w 412"/>
                  <a:gd name="T1" fmla="*/ 0 h 319"/>
                  <a:gd name="T2" fmla="*/ 412 w 412"/>
                  <a:gd name="T3" fmla="*/ 319 h 319"/>
                  <a:gd name="T4" fmla="*/ 5 w 412"/>
                  <a:gd name="T5" fmla="*/ 12 h 319"/>
                  <a:gd name="T6" fmla="*/ 5 w 412"/>
                  <a:gd name="T7" fmla="*/ 0 h 319"/>
                  <a:gd name="T8" fmla="*/ 131 w 412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19">
                    <a:moveTo>
                      <a:pt x="131" y="0"/>
                    </a:moveTo>
                    <a:cubicBezTo>
                      <a:pt x="131" y="0"/>
                      <a:pt x="308" y="125"/>
                      <a:pt x="412" y="319"/>
                    </a:cubicBezTo>
                    <a:cubicBezTo>
                      <a:pt x="245" y="92"/>
                      <a:pt x="0" y="11"/>
                      <a:pt x="5" y="12"/>
                    </a:cubicBezTo>
                    <a:lnTo>
                      <a:pt x="5" y="0"/>
                    </a:lnTo>
                    <a:cubicBezTo>
                      <a:pt x="5" y="0"/>
                      <a:pt x="131" y="0"/>
                      <a:pt x="131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63" name="Group 39"/>
            <p:cNvGrpSpPr>
              <a:grpSpLocks/>
            </p:cNvGrpSpPr>
            <p:nvPr/>
          </p:nvGrpSpPr>
          <p:grpSpPr bwMode="auto">
            <a:xfrm>
              <a:off x="411" y="-1"/>
              <a:ext cx="491" cy="468"/>
              <a:chOff x="411" y="-1"/>
              <a:chExt cx="520" cy="496"/>
            </a:xfrm>
          </p:grpSpPr>
          <p:sp>
            <p:nvSpPr>
              <p:cNvPr id="1064" name="Freeform 40"/>
              <p:cNvSpPr>
                <a:spLocks/>
              </p:cNvSpPr>
              <p:nvPr userDrawn="1"/>
            </p:nvSpPr>
            <p:spPr bwMode="gray">
              <a:xfrm>
                <a:off x="428" y="-1"/>
                <a:ext cx="503" cy="481"/>
              </a:xfrm>
              <a:custGeom>
                <a:avLst/>
                <a:gdLst>
                  <a:gd name="T0" fmla="*/ 173 w 503"/>
                  <a:gd name="T1" fmla="*/ 0 h 481"/>
                  <a:gd name="T2" fmla="*/ 503 w 503"/>
                  <a:gd name="T3" fmla="*/ 1 h 481"/>
                  <a:gd name="T4" fmla="*/ 92 w 503"/>
                  <a:gd name="T5" fmla="*/ 481 h 481"/>
                  <a:gd name="T6" fmla="*/ 173 w 503"/>
                  <a:gd name="T7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3" h="481">
                    <a:moveTo>
                      <a:pt x="173" y="0"/>
                    </a:moveTo>
                    <a:cubicBezTo>
                      <a:pt x="173" y="0"/>
                      <a:pt x="338" y="0"/>
                      <a:pt x="503" y="1"/>
                    </a:cubicBezTo>
                    <a:cubicBezTo>
                      <a:pt x="503" y="1"/>
                      <a:pt x="473" y="369"/>
                      <a:pt x="92" y="481"/>
                    </a:cubicBezTo>
                    <a:cubicBezTo>
                      <a:pt x="0" y="208"/>
                      <a:pt x="173" y="0"/>
                      <a:pt x="173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5" name="Freeform 41"/>
              <p:cNvSpPr>
                <a:spLocks/>
              </p:cNvSpPr>
              <p:nvPr userDrawn="1"/>
            </p:nvSpPr>
            <p:spPr bwMode="gray">
              <a:xfrm>
                <a:off x="411" y="-1"/>
                <a:ext cx="486" cy="496"/>
              </a:xfrm>
              <a:custGeom>
                <a:avLst/>
                <a:gdLst>
                  <a:gd name="T0" fmla="*/ 156 w 486"/>
                  <a:gd name="T1" fmla="*/ 0 h 496"/>
                  <a:gd name="T2" fmla="*/ 486 w 486"/>
                  <a:gd name="T3" fmla="*/ 1 h 496"/>
                  <a:gd name="T4" fmla="*/ 92 w 486"/>
                  <a:gd name="T5" fmla="*/ 496 h 496"/>
                  <a:gd name="T6" fmla="*/ 156 w 486"/>
                  <a:gd name="T7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6" h="496">
                    <a:moveTo>
                      <a:pt x="156" y="0"/>
                    </a:moveTo>
                    <a:lnTo>
                      <a:pt x="486" y="1"/>
                    </a:lnTo>
                    <a:cubicBezTo>
                      <a:pt x="486" y="1"/>
                      <a:pt x="473" y="384"/>
                      <a:pt x="92" y="496"/>
                    </a:cubicBezTo>
                    <a:cubicBezTo>
                      <a:pt x="0" y="223"/>
                      <a:pt x="156" y="0"/>
                      <a:pt x="15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44314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66" name="Group 42"/>
            <p:cNvGrpSpPr>
              <a:grpSpLocks/>
            </p:cNvGrpSpPr>
            <p:nvPr/>
          </p:nvGrpSpPr>
          <p:grpSpPr bwMode="auto">
            <a:xfrm>
              <a:off x="504" y="450"/>
              <a:ext cx="537" cy="519"/>
              <a:chOff x="507" y="447"/>
              <a:chExt cx="537" cy="519"/>
            </a:xfrm>
          </p:grpSpPr>
          <p:sp>
            <p:nvSpPr>
              <p:cNvPr id="1067" name="Freeform 43"/>
              <p:cNvSpPr>
                <a:spLocks/>
              </p:cNvSpPr>
              <p:nvPr userDrawn="1"/>
            </p:nvSpPr>
            <p:spPr bwMode="gray">
              <a:xfrm>
                <a:off x="511" y="491"/>
                <a:ext cx="506" cy="475"/>
              </a:xfrm>
              <a:custGeom>
                <a:avLst/>
                <a:gdLst>
                  <a:gd name="T0" fmla="*/ 506 w 506"/>
                  <a:gd name="T1" fmla="*/ 475 h 475"/>
                  <a:gd name="T2" fmla="*/ 0 w 506"/>
                  <a:gd name="T3" fmla="*/ 7 h 475"/>
                  <a:gd name="T4" fmla="*/ 506 w 506"/>
                  <a:gd name="T5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6" h="475">
                    <a:moveTo>
                      <a:pt x="506" y="475"/>
                    </a:moveTo>
                    <a:cubicBezTo>
                      <a:pt x="506" y="475"/>
                      <a:pt x="495" y="0"/>
                      <a:pt x="0" y="7"/>
                    </a:cubicBezTo>
                    <a:cubicBezTo>
                      <a:pt x="119" y="469"/>
                      <a:pt x="506" y="475"/>
                      <a:pt x="506" y="475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8" name="Freeform 44"/>
              <p:cNvSpPr>
                <a:spLocks/>
              </p:cNvSpPr>
              <p:nvPr userDrawn="1"/>
            </p:nvSpPr>
            <p:spPr bwMode="gray">
              <a:xfrm>
                <a:off x="507" y="447"/>
                <a:ext cx="537" cy="489"/>
              </a:xfrm>
              <a:custGeom>
                <a:avLst/>
                <a:gdLst>
                  <a:gd name="T0" fmla="*/ 537 w 537"/>
                  <a:gd name="T1" fmla="*/ 489 h 489"/>
                  <a:gd name="T2" fmla="*/ 0 w 537"/>
                  <a:gd name="T3" fmla="*/ 28 h 489"/>
                  <a:gd name="T4" fmla="*/ 537 w 537"/>
                  <a:gd name="T5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7" h="489">
                    <a:moveTo>
                      <a:pt x="537" y="489"/>
                    </a:moveTo>
                    <a:cubicBezTo>
                      <a:pt x="537" y="489"/>
                      <a:pt x="519" y="0"/>
                      <a:pt x="0" y="28"/>
                    </a:cubicBezTo>
                    <a:cubicBezTo>
                      <a:pt x="126" y="483"/>
                      <a:pt x="537" y="489"/>
                      <a:pt x="537" y="48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25490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69" name="Group 45"/>
            <p:cNvGrpSpPr>
              <a:grpSpLocks/>
            </p:cNvGrpSpPr>
            <p:nvPr/>
          </p:nvGrpSpPr>
          <p:grpSpPr bwMode="auto">
            <a:xfrm>
              <a:off x="-29" y="489"/>
              <a:ext cx="608" cy="592"/>
              <a:chOff x="-29" y="489"/>
              <a:chExt cx="608" cy="592"/>
            </a:xfrm>
          </p:grpSpPr>
          <p:sp>
            <p:nvSpPr>
              <p:cNvPr id="1070" name="Freeform 46"/>
              <p:cNvSpPr>
                <a:spLocks/>
              </p:cNvSpPr>
              <p:nvPr userDrawn="1"/>
            </p:nvSpPr>
            <p:spPr bwMode="gray">
              <a:xfrm>
                <a:off x="-29" y="516"/>
                <a:ext cx="593" cy="565"/>
              </a:xfrm>
              <a:custGeom>
                <a:avLst/>
                <a:gdLst>
                  <a:gd name="T0" fmla="*/ 111 w 593"/>
                  <a:gd name="T1" fmla="*/ 565 h 565"/>
                  <a:gd name="T2" fmla="*/ 505 w 593"/>
                  <a:gd name="T3" fmla="*/ 0 h 565"/>
                  <a:gd name="T4" fmla="*/ 111 w 593"/>
                  <a:gd name="T5" fmla="*/ 565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3" h="565">
                    <a:moveTo>
                      <a:pt x="111" y="565"/>
                    </a:moveTo>
                    <a:cubicBezTo>
                      <a:pt x="111" y="565"/>
                      <a:pt x="593" y="495"/>
                      <a:pt x="505" y="0"/>
                    </a:cubicBezTo>
                    <a:cubicBezTo>
                      <a:pt x="0" y="95"/>
                      <a:pt x="111" y="565"/>
                      <a:pt x="111" y="565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1" name="Freeform 47"/>
              <p:cNvSpPr>
                <a:spLocks/>
              </p:cNvSpPr>
              <p:nvPr userDrawn="1"/>
            </p:nvSpPr>
            <p:spPr bwMode="gray">
              <a:xfrm>
                <a:off x="-14" y="489"/>
                <a:ext cx="593" cy="570"/>
              </a:xfrm>
              <a:custGeom>
                <a:avLst/>
                <a:gdLst>
                  <a:gd name="T0" fmla="*/ 122 w 593"/>
                  <a:gd name="T1" fmla="*/ 570 h 570"/>
                  <a:gd name="T2" fmla="*/ 505 w 593"/>
                  <a:gd name="T3" fmla="*/ 0 h 570"/>
                  <a:gd name="T4" fmla="*/ 122 w 593"/>
                  <a:gd name="T5" fmla="*/ 57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3" h="570">
                    <a:moveTo>
                      <a:pt x="122" y="570"/>
                    </a:moveTo>
                    <a:cubicBezTo>
                      <a:pt x="122" y="570"/>
                      <a:pt x="593" y="495"/>
                      <a:pt x="505" y="0"/>
                    </a:cubicBezTo>
                    <a:cubicBezTo>
                      <a:pt x="0" y="95"/>
                      <a:pt x="122" y="570"/>
                      <a:pt x="122" y="57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34902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72" name="Group 48"/>
            <p:cNvGrpSpPr>
              <a:grpSpLocks/>
            </p:cNvGrpSpPr>
            <p:nvPr/>
          </p:nvGrpSpPr>
          <p:grpSpPr bwMode="auto">
            <a:xfrm>
              <a:off x="4" y="-2"/>
              <a:ext cx="1204" cy="674"/>
              <a:chOff x="4" y="-2"/>
              <a:chExt cx="1250" cy="700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4" y="-2"/>
                <a:ext cx="1249" cy="700"/>
              </a:xfrm>
              <a:custGeom>
                <a:avLst/>
                <a:gdLst>
                  <a:gd name="T0" fmla="*/ 0 w 1249"/>
                  <a:gd name="T1" fmla="*/ 508 h 700"/>
                  <a:gd name="T2" fmla="*/ 1249 w 1249"/>
                  <a:gd name="T3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49" h="700">
                    <a:moveTo>
                      <a:pt x="0" y="508"/>
                    </a:moveTo>
                    <a:cubicBezTo>
                      <a:pt x="0" y="508"/>
                      <a:pt x="752" y="700"/>
                      <a:pt x="1249" y="0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4" name="Freeform 50"/>
              <p:cNvSpPr>
                <a:spLocks/>
              </p:cNvSpPr>
              <p:nvPr userDrawn="1"/>
            </p:nvSpPr>
            <p:spPr bwMode="gray">
              <a:xfrm>
                <a:off x="466" y="-2"/>
                <a:ext cx="788" cy="514"/>
              </a:xfrm>
              <a:custGeom>
                <a:avLst/>
                <a:gdLst>
                  <a:gd name="T0" fmla="*/ 788 w 788"/>
                  <a:gd name="T1" fmla="*/ 2 h 514"/>
                  <a:gd name="T2" fmla="*/ 670 w 788"/>
                  <a:gd name="T3" fmla="*/ 0 h 514"/>
                  <a:gd name="T4" fmla="*/ 0 w 788"/>
                  <a:gd name="T5" fmla="*/ 514 h 514"/>
                  <a:gd name="T6" fmla="*/ 788 w 788"/>
                  <a:gd name="T7" fmla="*/ 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8" h="514">
                    <a:moveTo>
                      <a:pt x="788" y="2"/>
                    </a:moveTo>
                    <a:lnTo>
                      <a:pt x="670" y="0"/>
                    </a:lnTo>
                    <a:cubicBezTo>
                      <a:pt x="670" y="0"/>
                      <a:pt x="496" y="409"/>
                      <a:pt x="0" y="514"/>
                    </a:cubicBezTo>
                    <a:cubicBezTo>
                      <a:pt x="521" y="430"/>
                      <a:pt x="788" y="2"/>
                      <a:pt x="788" y="2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75" name="Rectangle 51"/>
          <p:cNvSpPr>
            <a:spLocks noGrp="1" noChangeArrowheads="1"/>
          </p:cNvSpPr>
          <p:nvPr>
            <p:ph type="title"/>
          </p:nvPr>
        </p:nvSpPr>
        <p:spPr bwMode="auto">
          <a:xfrm>
            <a:off x="1674813" y="384175"/>
            <a:ext cx="67738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76" name="Rectangle 52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5613" y="1603375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5613" y="6435725"/>
            <a:ext cx="2133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78" name="Rectangle 5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2613" y="6435725"/>
            <a:ext cx="2895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79" name="Rectangle 5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1613" y="6435725"/>
            <a:ext cx="2133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688DEFD8-4900-4EB6-BF83-3174FE115AF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706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3" name="Group 29"/>
          <p:cNvGrpSpPr>
            <a:grpSpLocks/>
          </p:cNvGrpSpPr>
          <p:nvPr/>
        </p:nvGrpSpPr>
        <p:grpSpPr bwMode="auto">
          <a:xfrm>
            <a:off x="-47625" y="0"/>
            <a:ext cx="6324600" cy="2279650"/>
            <a:chOff x="-29" y="-2"/>
            <a:chExt cx="3984" cy="1436"/>
          </a:xfrm>
        </p:grpSpPr>
        <p:grpSp>
          <p:nvGrpSpPr>
            <p:cNvPr id="1054" name="Group 30"/>
            <p:cNvGrpSpPr>
              <a:grpSpLocks/>
            </p:cNvGrpSpPr>
            <p:nvPr/>
          </p:nvGrpSpPr>
          <p:grpSpPr bwMode="auto">
            <a:xfrm>
              <a:off x="0" y="87"/>
              <a:ext cx="485" cy="471"/>
              <a:chOff x="0" y="84"/>
              <a:chExt cx="485" cy="471"/>
            </a:xfrm>
          </p:grpSpPr>
          <p:sp>
            <p:nvSpPr>
              <p:cNvPr id="1055" name="Freeform 31"/>
              <p:cNvSpPr>
                <a:spLocks/>
              </p:cNvSpPr>
              <p:nvPr userDrawn="1"/>
            </p:nvSpPr>
            <p:spPr bwMode="gray">
              <a:xfrm>
                <a:off x="0" y="84"/>
                <a:ext cx="478" cy="451"/>
              </a:xfrm>
              <a:custGeom>
                <a:avLst/>
                <a:gdLst>
                  <a:gd name="T0" fmla="*/ 0 w 478"/>
                  <a:gd name="T1" fmla="*/ 254 h 451"/>
                  <a:gd name="T2" fmla="*/ 0 w 478"/>
                  <a:gd name="T3" fmla="*/ 34 h 451"/>
                  <a:gd name="T4" fmla="*/ 478 w 478"/>
                  <a:gd name="T5" fmla="*/ 367 h 451"/>
                  <a:gd name="T6" fmla="*/ 0 w 478"/>
                  <a:gd name="T7" fmla="*/ 254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8" h="451">
                    <a:moveTo>
                      <a:pt x="0" y="254"/>
                    </a:moveTo>
                    <a:cubicBezTo>
                      <a:pt x="0" y="144"/>
                      <a:pt x="0" y="34"/>
                      <a:pt x="0" y="34"/>
                    </a:cubicBezTo>
                    <a:cubicBezTo>
                      <a:pt x="0" y="34"/>
                      <a:pt x="350" y="0"/>
                      <a:pt x="478" y="367"/>
                    </a:cubicBezTo>
                    <a:cubicBezTo>
                      <a:pt x="214" y="451"/>
                      <a:pt x="0" y="264"/>
                      <a:pt x="0" y="254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56" name="Freeform 32"/>
              <p:cNvSpPr>
                <a:spLocks/>
              </p:cNvSpPr>
              <p:nvPr userDrawn="1"/>
            </p:nvSpPr>
            <p:spPr bwMode="gray">
              <a:xfrm>
                <a:off x="0" y="104"/>
                <a:ext cx="485" cy="451"/>
              </a:xfrm>
              <a:custGeom>
                <a:avLst/>
                <a:gdLst>
                  <a:gd name="T0" fmla="*/ 0 w 485"/>
                  <a:gd name="T1" fmla="*/ 263 h 451"/>
                  <a:gd name="T2" fmla="*/ 0 w 485"/>
                  <a:gd name="T3" fmla="*/ 43 h 451"/>
                  <a:gd name="T4" fmla="*/ 485 w 485"/>
                  <a:gd name="T5" fmla="*/ 367 h 451"/>
                  <a:gd name="T6" fmla="*/ 0 w 485"/>
                  <a:gd name="T7" fmla="*/ 26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5" h="451">
                    <a:moveTo>
                      <a:pt x="0" y="263"/>
                    </a:moveTo>
                    <a:lnTo>
                      <a:pt x="0" y="43"/>
                    </a:lnTo>
                    <a:cubicBezTo>
                      <a:pt x="0" y="43"/>
                      <a:pt x="357" y="0"/>
                      <a:pt x="485" y="367"/>
                    </a:cubicBezTo>
                    <a:cubicBezTo>
                      <a:pt x="221" y="451"/>
                      <a:pt x="0" y="263"/>
                      <a:pt x="0" y="2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44314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57" name="Group 33"/>
            <p:cNvGrpSpPr>
              <a:grpSpLocks/>
            </p:cNvGrpSpPr>
            <p:nvPr/>
          </p:nvGrpSpPr>
          <p:grpSpPr bwMode="auto">
            <a:xfrm>
              <a:off x="0" y="0"/>
              <a:ext cx="3955" cy="692"/>
              <a:chOff x="0" y="0"/>
              <a:chExt cx="4147" cy="744"/>
            </a:xfrm>
          </p:grpSpPr>
          <p:sp>
            <p:nvSpPr>
              <p:cNvPr id="1058" name="Freeform 34"/>
              <p:cNvSpPr>
                <a:spLocks/>
              </p:cNvSpPr>
              <p:nvPr userDrawn="1"/>
            </p:nvSpPr>
            <p:spPr bwMode="gray">
              <a:xfrm>
                <a:off x="0" y="0"/>
                <a:ext cx="3240" cy="744"/>
              </a:xfrm>
              <a:custGeom>
                <a:avLst/>
                <a:gdLst>
                  <a:gd name="T0" fmla="*/ 0 w 3240"/>
                  <a:gd name="T1" fmla="*/ 744 h 744"/>
                  <a:gd name="T2" fmla="*/ 3240 w 3240"/>
                  <a:gd name="T3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40" h="744">
                    <a:moveTo>
                      <a:pt x="0" y="744"/>
                    </a:moveTo>
                    <a:cubicBezTo>
                      <a:pt x="0" y="744"/>
                      <a:pt x="339" y="378"/>
                      <a:pt x="3240" y="0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59" name="Freeform 35"/>
              <p:cNvSpPr>
                <a:spLocks/>
              </p:cNvSpPr>
              <p:nvPr userDrawn="1"/>
            </p:nvSpPr>
            <p:spPr bwMode="gray">
              <a:xfrm>
                <a:off x="828" y="0"/>
                <a:ext cx="3319" cy="428"/>
              </a:xfrm>
              <a:custGeom>
                <a:avLst/>
                <a:gdLst>
                  <a:gd name="T0" fmla="*/ 2436 w 3319"/>
                  <a:gd name="T1" fmla="*/ 0 h 428"/>
                  <a:gd name="T2" fmla="*/ 0 w 3319"/>
                  <a:gd name="T3" fmla="*/ 428 h 428"/>
                  <a:gd name="T4" fmla="*/ 3319 w 3319"/>
                  <a:gd name="T5" fmla="*/ 0 h 428"/>
                  <a:gd name="T6" fmla="*/ 2436 w 3319"/>
                  <a:gd name="T7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9" h="428">
                    <a:moveTo>
                      <a:pt x="2436" y="0"/>
                    </a:moveTo>
                    <a:cubicBezTo>
                      <a:pt x="1880" y="70"/>
                      <a:pt x="1040" y="168"/>
                      <a:pt x="0" y="428"/>
                    </a:cubicBezTo>
                    <a:cubicBezTo>
                      <a:pt x="2176" y="20"/>
                      <a:pt x="2911" y="70"/>
                      <a:pt x="3319" y="0"/>
                    </a:cubicBezTo>
                    <a:lnTo>
                      <a:pt x="2436" y="0"/>
                    </a:lnTo>
                    <a:close/>
                  </a:path>
                </a:pathLst>
              </a:custGeom>
              <a:solidFill>
                <a:schemeClr val="folHlink">
                  <a:alpha val="39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60" name="Group 36"/>
            <p:cNvGrpSpPr>
              <a:grpSpLocks/>
            </p:cNvGrpSpPr>
            <p:nvPr/>
          </p:nvGrpSpPr>
          <p:grpSpPr bwMode="auto">
            <a:xfrm>
              <a:off x="7" y="0"/>
              <a:ext cx="808" cy="1434"/>
              <a:chOff x="-5" y="0"/>
              <a:chExt cx="808" cy="1434"/>
            </a:xfrm>
          </p:grpSpPr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2" y="2"/>
                <a:ext cx="801" cy="1432"/>
              </a:xfrm>
              <a:custGeom>
                <a:avLst/>
                <a:gdLst>
                  <a:gd name="T0" fmla="*/ 126 w 801"/>
                  <a:gd name="T1" fmla="*/ 0 h 1432"/>
                  <a:gd name="T2" fmla="*/ 0 w 801"/>
                  <a:gd name="T3" fmla="*/ 1432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01" h="1432">
                    <a:moveTo>
                      <a:pt x="126" y="0"/>
                    </a:moveTo>
                    <a:cubicBezTo>
                      <a:pt x="801" y="510"/>
                      <a:pt x="457" y="1327"/>
                      <a:pt x="0" y="1432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 userDrawn="1"/>
            </p:nvSpPr>
            <p:spPr bwMode="gray">
              <a:xfrm>
                <a:off x="-5" y="0"/>
                <a:ext cx="412" cy="319"/>
              </a:xfrm>
              <a:custGeom>
                <a:avLst/>
                <a:gdLst>
                  <a:gd name="T0" fmla="*/ 131 w 412"/>
                  <a:gd name="T1" fmla="*/ 0 h 319"/>
                  <a:gd name="T2" fmla="*/ 412 w 412"/>
                  <a:gd name="T3" fmla="*/ 319 h 319"/>
                  <a:gd name="T4" fmla="*/ 5 w 412"/>
                  <a:gd name="T5" fmla="*/ 12 h 319"/>
                  <a:gd name="T6" fmla="*/ 5 w 412"/>
                  <a:gd name="T7" fmla="*/ 0 h 319"/>
                  <a:gd name="T8" fmla="*/ 131 w 412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19">
                    <a:moveTo>
                      <a:pt x="131" y="0"/>
                    </a:moveTo>
                    <a:cubicBezTo>
                      <a:pt x="131" y="0"/>
                      <a:pt x="308" y="125"/>
                      <a:pt x="412" y="319"/>
                    </a:cubicBezTo>
                    <a:cubicBezTo>
                      <a:pt x="245" y="92"/>
                      <a:pt x="0" y="11"/>
                      <a:pt x="5" y="12"/>
                    </a:cubicBezTo>
                    <a:lnTo>
                      <a:pt x="5" y="0"/>
                    </a:lnTo>
                    <a:cubicBezTo>
                      <a:pt x="5" y="0"/>
                      <a:pt x="131" y="0"/>
                      <a:pt x="131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63" name="Group 39"/>
            <p:cNvGrpSpPr>
              <a:grpSpLocks/>
            </p:cNvGrpSpPr>
            <p:nvPr/>
          </p:nvGrpSpPr>
          <p:grpSpPr bwMode="auto">
            <a:xfrm>
              <a:off x="411" y="-1"/>
              <a:ext cx="491" cy="468"/>
              <a:chOff x="411" y="-1"/>
              <a:chExt cx="520" cy="496"/>
            </a:xfrm>
          </p:grpSpPr>
          <p:sp>
            <p:nvSpPr>
              <p:cNvPr id="1064" name="Freeform 40"/>
              <p:cNvSpPr>
                <a:spLocks/>
              </p:cNvSpPr>
              <p:nvPr userDrawn="1"/>
            </p:nvSpPr>
            <p:spPr bwMode="gray">
              <a:xfrm>
                <a:off x="428" y="-1"/>
                <a:ext cx="503" cy="481"/>
              </a:xfrm>
              <a:custGeom>
                <a:avLst/>
                <a:gdLst>
                  <a:gd name="T0" fmla="*/ 173 w 503"/>
                  <a:gd name="T1" fmla="*/ 0 h 481"/>
                  <a:gd name="T2" fmla="*/ 503 w 503"/>
                  <a:gd name="T3" fmla="*/ 1 h 481"/>
                  <a:gd name="T4" fmla="*/ 92 w 503"/>
                  <a:gd name="T5" fmla="*/ 481 h 481"/>
                  <a:gd name="T6" fmla="*/ 173 w 503"/>
                  <a:gd name="T7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3" h="481">
                    <a:moveTo>
                      <a:pt x="173" y="0"/>
                    </a:moveTo>
                    <a:cubicBezTo>
                      <a:pt x="173" y="0"/>
                      <a:pt x="338" y="0"/>
                      <a:pt x="503" y="1"/>
                    </a:cubicBezTo>
                    <a:cubicBezTo>
                      <a:pt x="503" y="1"/>
                      <a:pt x="473" y="369"/>
                      <a:pt x="92" y="481"/>
                    </a:cubicBezTo>
                    <a:cubicBezTo>
                      <a:pt x="0" y="208"/>
                      <a:pt x="173" y="0"/>
                      <a:pt x="173" y="0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5" name="Freeform 41"/>
              <p:cNvSpPr>
                <a:spLocks/>
              </p:cNvSpPr>
              <p:nvPr userDrawn="1"/>
            </p:nvSpPr>
            <p:spPr bwMode="gray">
              <a:xfrm>
                <a:off x="411" y="-1"/>
                <a:ext cx="486" cy="496"/>
              </a:xfrm>
              <a:custGeom>
                <a:avLst/>
                <a:gdLst>
                  <a:gd name="T0" fmla="*/ 156 w 486"/>
                  <a:gd name="T1" fmla="*/ 0 h 496"/>
                  <a:gd name="T2" fmla="*/ 486 w 486"/>
                  <a:gd name="T3" fmla="*/ 1 h 496"/>
                  <a:gd name="T4" fmla="*/ 92 w 486"/>
                  <a:gd name="T5" fmla="*/ 496 h 496"/>
                  <a:gd name="T6" fmla="*/ 156 w 486"/>
                  <a:gd name="T7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6" h="496">
                    <a:moveTo>
                      <a:pt x="156" y="0"/>
                    </a:moveTo>
                    <a:lnTo>
                      <a:pt x="486" y="1"/>
                    </a:lnTo>
                    <a:cubicBezTo>
                      <a:pt x="486" y="1"/>
                      <a:pt x="473" y="384"/>
                      <a:pt x="92" y="496"/>
                    </a:cubicBezTo>
                    <a:cubicBezTo>
                      <a:pt x="0" y="223"/>
                      <a:pt x="156" y="0"/>
                      <a:pt x="15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44314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66" name="Group 42"/>
            <p:cNvGrpSpPr>
              <a:grpSpLocks/>
            </p:cNvGrpSpPr>
            <p:nvPr/>
          </p:nvGrpSpPr>
          <p:grpSpPr bwMode="auto">
            <a:xfrm>
              <a:off x="504" y="450"/>
              <a:ext cx="537" cy="519"/>
              <a:chOff x="507" y="447"/>
              <a:chExt cx="537" cy="519"/>
            </a:xfrm>
          </p:grpSpPr>
          <p:sp>
            <p:nvSpPr>
              <p:cNvPr id="1067" name="Freeform 43"/>
              <p:cNvSpPr>
                <a:spLocks/>
              </p:cNvSpPr>
              <p:nvPr userDrawn="1"/>
            </p:nvSpPr>
            <p:spPr bwMode="gray">
              <a:xfrm>
                <a:off x="511" y="491"/>
                <a:ext cx="506" cy="475"/>
              </a:xfrm>
              <a:custGeom>
                <a:avLst/>
                <a:gdLst>
                  <a:gd name="T0" fmla="*/ 506 w 506"/>
                  <a:gd name="T1" fmla="*/ 475 h 475"/>
                  <a:gd name="T2" fmla="*/ 0 w 506"/>
                  <a:gd name="T3" fmla="*/ 7 h 475"/>
                  <a:gd name="T4" fmla="*/ 506 w 506"/>
                  <a:gd name="T5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6" h="475">
                    <a:moveTo>
                      <a:pt x="506" y="475"/>
                    </a:moveTo>
                    <a:cubicBezTo>
                      <a:pt x="506" y="475"/>
                      <a:pt x="495" y="0"/>
                      <a:pt x="0" y="7"/>
                    </a:cubicBezTo>
                    <a:cubicBezTo>
                      <a:pt x="119" y="469"/>
                      <a:pt x="506" y="475"/>
                      <a:pt x="506" y="475"/>
                    </a:cubicBez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8" name="Freeform 44"/>
              <p:cNvSpPr>
                <a:spLocks/>
              </p:cNvSpPr>
              <p:nvPr userDrawn="1"/>
            </p:nvSpPr>
            <p:spPr bwMode="gray">
              <a:xfrm>
                <a:off x="507" y="447"/>
                <a:ext cx="537" cy="489"/>
              </a:xfrm>
              <a:custGeom>
                <a:avLst/>
                <a:gdLst>
                  <a:gd name="T0" fmla="*/ 537 w 537"/>
                  <a:gd name="T1" fmla="*/ 489 h 489"/>
                  <a:gd name="T2" fmla="*/ 0 w 537"/>
                  <a:gd name="T3" fmla="*/ 28 h 489"/>
                  <a:gd name="T4" fmla="*/ 537 w 537"/>
                  <a:gd name="T5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7" h="489">
                    <a:moveTo>
                      <a:pt x="537" y="489"/>
                    </a:moveTo>
                    <a:cubicBezTo>
                      <a:pt x="537" y="489"/>
                      <a:pt x="519" y="0"/>
                      <a:pt x="0" y="28"/>
                    </a:cubicBezTo>
                    <a:cubicBezTo>
                      <a:pt x="126" y="483"/>
                      <a:pt x="537" y="489"/>
                      <a:pt x="537" y="48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25490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69" name="Group 45"/>
            <p:cNvGrpSpPr>
              <a:grpSpLocks/>
            </p:cNvGrpSpPr>
            <p:nvPr/>
          </p:nvGrpSpPr>
          <p:grpSpPr bwMode="auto">
            <a:xfrm>
              <a:off x="-29" y="489"/>
              <a:ext cx="608" cy="592"/>
              <a:chOff x="-29" y="489"/>
              <a:chExt cx="608" cy="592"/>
            </a:xfrm>
          </p:grpSpPr>
          <p:sp>
            <p:nvSpPr>
              <p:cNvPr id="1070" name="Freeform 46"/>
              <p:cNvSpPr>
                <a:spLocks/>
              </p:cNvSpPr>
              <p:nvPr userDrawn="1"/>
            </p:nvSpPr>
            <p:spPr bwMode="gray">
              <a:xfrm>
                <a:off x="-29" y="516"/>
                <a:ext cx="593" cy="565"/>
              </a:xfrm>
              <a:custGeom>
                <a:avLst/>
                <a:gdLst>
                  <a:gd name="T0" fmla="*/ 111 w 593"/>
                  <a:gd name="T1" fmla="*/ 565 h 565"/>
                  <a:gd name="T2" fmla="*/ 505 w 593"/>
                  <a:gd name="T3" fmla="*/ 0 h 565"/>
                  <a:gd name="T4" fmla="*/ 111 w 593"/>
                  <a:gd name="T5" fmla="*/ 565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3" h="565">
                    <a:moveTo>
                      <a:pt x="111" y="565"/>
                    </a:moveTo>
                    <a:cubicBezTo>
                      <a:pt x="111" y="565"/>
                      <a:pt x="593" y="495"/>
                      <a:pt x="505" y="0"/>
                    </a:cubicBezTo>
                    <a:cubicBezTo>
                      <a:pt x="0" y="95"/>
                      <a:pt x="111" y="565"/>
                      <a:pt x="111" y="565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1" name="Freeform 47"/>
              <p:cNvSpPr>
                <a:spLocks/>
              </p:cNvSpPr>
              <p:nvPr userDrawn="1"/>
            </p:nvSpPr>
            <p:spPr bwMode="gray">
              <a:xfrm>
                <a:off x="-14" y="489"/>
                <a:ext cx="593" cy="570"/>
              </a:xfrm>
              <a:custGeom>
                <a:avLst/>
                <a:gdLst>
                  <a:gd name="T0" fmla="*/ 122 w 593"/>
                  <a:gd name="T1" fmla="*/ 570 h 570"/>
                  <a:gd name="T2" fmla="*/ 505 w 593"/>
                  <a:gd name="T3" fmla="*/ 0 h 570"/>
                  <a:gd name="T4" fmla="*/ 122 w 593"/>
                  <a:gd name="T5" fmla="*/ 57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3" h="570">
                    <a:moveTo>
                      <a:pt x="122" y="570"/>
                    </a:moveTo>
                    <a:cubicBezTo>
                      <a:pt x="122" y="570"/>
                      <a:pt x="593" y="495"/>
                      <a:pt x="505" y="0"/>
                    </a:cubicBezTo>
                    <a:cubicBezTo>
                      <a:pt x="0" y="95"/>
                      <a:pt x="122" y="570"/>
                      <a:pt x="122" y="57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34902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72" name="Group 48"/>
            <p:cNvGrpSpPr>
              <a:grpSpLocks/>
            </p:cNvGrpSpPr>
            <p:nvPr/>
          </p:nvGrpSpPr>
          <p:grpSpPr bwMode="auto">
            <a:xfrm>
              <a:off x="4" y="-2"/>
              <a:ext cx="1204" cy="674"/>
              <a:chOff x="4" y="-2"/>
              <a:chExt cx="1250" cy="700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4" y="-2"/>
                <a:ext cx="1249" cy="700"/>
              </a:xfrm>
              <a:custGeom>
                <a:avLst/>
                <a:gdLst>
                  <a:gd name="T0" fmla="*/ 0 w 1249"/>
                  <a:gd name="T1" fmla="*/ 508 h 700"/>
                  <a:gd name="T2" fmla="*/ 1249 w 1249"/>
                  <a:gd name="T3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49" h="700">
                    <a:moveTo>
                      <a:pt x="0" y="508"/>
                    </a:moveTo>
                    <a:cubicBezTo>
                      <a:pt x="0" y="508"/>
                      <a:pt x="752" y="700"/>
                      <a:pt x="1249" y="0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4" name="Freeform 50"/>
              <p:cNvSpPr>
                <a:spLocks/>
              </p:cNvSpPr>
              <p:nvPr userDrawn="1"/>
            </p:nvSpPr>
            <p:spPr bwMode="gray">
              <a:xfrm>
                <a:off x="466" y="-2"/>
                <a:ext cx="788" cy="514"/>
              </a:xfrm>
              <a:custGeom>
                <a:avLst/>
                <a:gdLst>
                  <a:gd name="T0" fmla="*/ 788 w 788"/>
                  <a:gd name="T1" fmla="*/ 2 h 514"/>
                  <a:gd name="T2" fmla="*/ 670 w 788"/>
                  <a:gd name="T3" fmla="*/ 0 h 514"/>
                  <a:gd name="T4" fmla="*/ 0 w 788"/>
                  <a:gd name="T5" fmla="*/ 514 h 514"/>
                  <a:gd name="T6" fmla="*/ 788 w 788"/>
                  <a:gd name="T7" fmla="*/ 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8" h="514">
                    <a:moveTo>
                      <a:pt x="788" y="2"/>
                    </a:moveTo>
                    <a:lnTo>
                      <a:pt x="670" y="0"/>
                    </a:lnTo>
                    <a:cubicBezTo>
                      <a:pt x="670" y="0"/>
                      <a:pt x="496" y="409"/>
                      <a:pt x="0" y="514"/>
                    </a:cubicBezTo>
                    <a:cubicBezTo>
                      <a:pt x="521" y="430"/>
                      <a:pt x="788" y="2"/>
                      <a:pt x="788" y="2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75" name="Rectangle 51"/>
          <p:cNvSpPr>
            <a:spLocks noGrp="1" noChangeArrowheads="1"/>
          </p:cNvSpPr>
          <p:nvPr>
            <p:ph type="title"/>
          </p:nvPr>
        </p:nvSpPr>
        <p:spPr bwMode="auto">
          <a:xfrm>
            <a:off x="1674813" y="384175"/>
            <a:ext cx="67738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76" name="Rectangle 52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5613" y="1603375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5613" y="6435725"/>
            <a:ext cx="2133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78" name="Rectangle 5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2613" y="6435725"/>
            <a:ext cx="2895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79" name="Rectangle 5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1613" y="6435725"/>
            <a:ext cx="21336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688DEFD8-4900-4EB6-BF83-3174FE115AF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530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1800" y="838200"/>
            <a:ext cx="5410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Trường Cao đẳng Lý Tự Trọng</a:t>
            </a:r>
          </a:p>
          <a:p>
            <a:pPr algn="ctr"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Thành phố Hồ Chí Minh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 descr="Image result for cao đẳng lý tự trọng logo">
            <a:extLst>
              <a:ext uri="{FF2B5EF4-FFF2-40B4-BE49-F238E27FC236}">
                <a16:creationId xmlns:a16="http://schemas.microsoft.com/office/drawing/2014/main" xmlns="" xmlns:lc="http://schemas.openxmlformats.org/drawingml/2006/lockedCanvas" id="{C88DD979-3CDE-48FD-8DCB-272418F415A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6" y="29210"/>
            <a:ext cx="3289142" cy="24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0" y="2971800"/>
            <a:ext cx="6705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Môn học: Ngữ Âm và Âm Vị học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Bậc đào tào: Cao đẳng chính quy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Lớp: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18C1-NNA1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18C1-NNA2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Giảng viên: Trần Thanh Trúc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Năm học: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2018-2019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40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457200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rgbClr val="FDBD5F">
                      <a:lumMod val="50000"/>
                      <a:alpha val="60000"/>
                    </a:srgb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malconstruction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2819400"/>
            <a:ext cx="8610600" cy="3810000"/>
          </a:xfrm>
          <a:prstGeom prst="roundRect">
            <a:avLst>
              <a:gd name="adj" fmla="val 1416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mal- /mæl-/:	 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a derivational class-maintaining prefix meaning </a:t>
            </a:r>
            <a:r>
              <a:rPr lang="en-US" altLang="en-US" sz="2400" i="1" dirty="0">
                <a:solidFill>
                  <a:srgbClr val="000000"/>
                </a:solidFill>
                <a:latin typeface="Calibri" pitchFamily="34" charset="0"/>
              </a:rPr>
              <a:t>‘bad’ 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or</a:t>
            </a:r>
            <a:r>
              <a:rPr lang="en-US" altLang="en-US" sz="2400" i="1" dirty="0">
                <a:solidFill>
                  <a:srgbClr val="000000"/>
                </a:solidFill>
                <a:latin typeface="Calibri" pitchFamily="34" charset="0"/>
              </a:rPr>
              <a:t> ‘wrong’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con- /kən-/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		a derivational class-maintaining prefix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‘with’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-struc /-strʌk/:	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a bound base, an allomorph of {-struct}  /strʌkt/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‘build’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-tion /ʃən/: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		a derivational class-changing noun-forming suffix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‘action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or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 condition of’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652303" y="1371600"/>
            <a:ext cx="5815297" cy="1155603"/>
            <a:chOff x="1652303" y="1663797"/>
            <a:chExt cx="5815297" cy="1155603"/>
          </a:xfrm>
        </p:grpSpPr>
        <p:grpSp>
          <p:nvGrpSpPr>
            <p:cNvPr id="2" name="Group 1"/>
            <p:cNvGrpSpPr/>
            <p:nvPr/>
          </p:nvGrpSpPr>
          <p:grpSpPr>
            <a:xfrm>
              <a:off x="1652303" y="1663797"/>
              <a:ext cx="5815297" cy="1155603"/>
              <a:chOff x="1909549" y="5206424"/>
              <a:chExt cx="3805451" cy="1155603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1909549" y="5206425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mal-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819401" y="5206425"/>
                <a:ext cx="838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con-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038600" y="5206424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-tion</a:t>
                </a:r>
              </a:p>
            </p:txBody>
          </p:sp>
          <p:cxnSp>
            <p:nvCxnSpPr>
              <p:cNvPr id="21" name="Straight Connector 20"/>
              <p:cNvCxnSpPr/>
              <p:nvPr/>
            </p:nvCxnSpPr>
            <p:spPr bwMode="auto">
              <a:xfrm>
                <a:off x="2673281" y="5206424"/>
                <a:ext cx="0" cy="1155603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1917708" y="6362027"/>
                <a:ext cx="3300764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 bwMode="auto">
              <a:xfrm>
                <a:off x="4419600" y="5282625"/>
                <a:ext cx="0" cy="85080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2822874" y="6133427"/>
                <a:ext cx="2395598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4191000" y="1676400"/>
              <a:ext cx="12808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-struc</a:t>
              </a:r>
            </a:p>
          </p:txBody>
        </p:sp>
        <p:cxnSp>
          <p:nvCxnSpPr>
            <p:cNvPr id="20" name="Straight Connector 19"/>
            <p:cNvCxnSpPr/>
            <p:nvPr/>
          </p:nvCxnSpPr>
          <p:spPr bwMode="auto">
            <a:xfrm>
              <a:off x="4114800" y="1722602"/>
              <a:ext cx="0" cy="63959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3048000" y="2362200"/>
              <a:ext cx="2241133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842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553671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contradictory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3200400"/>
            <a:ext cx="8686800" cy="3276600"/>
          </a:xfrm>
          <a:prstGeom prst="roundRect">
            <a:avLst>
              <a:gd name="adj" fmla="val 1714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chemeClr val="tx1"/>
                </a:solidFill>
                <a:latin typeface="Calibri" pitchFamily="34" charset="0"/>
              </a:rPr>
              <a:t>contra- /’kɒntrə-/:	 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</a:rPr>
              <a:t>a derivational class-maintaining prefix meaning </a:t>
            </a:r>
            <a:r>
              <a:rPr lang="en-US" altLang="en-US" sz="2400" i="1" dirty="0">
                <a:solidFill>
                  <a:schemeClr val="tx1"/>
                </a:solidFill>
                <a:latin typeface="Calibri" pitchFamily="34" charset="0"/>
              </a:rPr>
              <a:t>‘against’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-dict /-dɪkt/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: 	a bound base meaning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‘say’</a:t>
            </a:r>
            <a:endParaRPr lang="en-US" sz="2400" b="1" kern="10" dirty="0">
              <a:solidFill>
                <a:schemeClr val="tx1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-ory /-ərɪ/:	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a derivational class-changing adjective-forming suffix meaning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‘of’  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or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‘concerning with’</a:t>
            </a:r>
            <a:endParaRPr lang="en-US" sz="2400" b="1" i="1" kern="1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447800" y="1663797"/>
            <a:ext cx="4610100" cy="927003"/>
            <a:chOff x="1752600" y="5206424"/>
            <a:chExt cx="3688080" cy="927003"/>
          </a:xfrm>
        </p:grpSpPr>
        <p:sp>
          <p:nvSpPr>
            <p:cNvPr id="14" name="TextBox 13"/>
            <p:cNvSpPr txBox="1"/>
            <p:nvPr/>
          </p:nvSpPr>
          <p:spPr>
            <a:xfrm>
              <a:off x="17526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Calibri" pitchFamily="34" charset="0"/>
                </a:rPr>
                <a:t>contra-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9748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-dict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64280" y="5206424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-ory</a:t>
              </a: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2895600" y="5206424"/>
              <a:ext cx="0" cy="66097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1756209" y="6133427"/>
              <a:ext cx="3166311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4069080" y="5282625"/>
              <a:ext cx="0" cy="85080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1752600" y="5867400"/>
              <a:ext cx="2011680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016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553671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disenthrone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3200400"/>
            <a:ext cx="8686800" cy="2667000"/>
          </a:xfrm>
          <a:prstGeom prst="roundRect">
            <a:avLst>
              <a:gd name="adj" fmla="val 1714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chemeClr val="tx1"/>
                </a:solidFill>
                <a:latin typeface="Calibri" pitchFamily="34" charset="0"/>
              </a:rPr>
              <a:t>dis- /</a:t>
            </a: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 dɪs</a:t>
            </a:r>
            <a:r>
              <a:rPr lang="en-US" altLang="en-US" sz="2400" b="1" dirty="0">
                <a:solidFill>
                  <a:schemeClr val="tx1"/>
                </a:solidFill>
                <a:latin typeface="Calibri" pitchFamily="34" charset="0"/>
              </a:rPr>
              <a:t>-/:	 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</a:rPr>
              <a:t>a derivational class-maintaining prefix meaning </a:t>
            </a:r>
            <a:r>
              <a:rPr lang="en-US" altLang="en-US" sz="2400" i="1" dirty="0">
                <a:solidFill>
                  <a:schemeClr val="tx1"/>
                </a:solidFill>
                <a:latin typeface="Calibri" pitchFamily="34" charset="0"/>
              </a:rPr>
              <a:t>‘do the opposite of’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en- /ɪn-/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: 	derivational class-changing verb-forming prefix meaning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‘make into’ or ‘cause to be’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throne:	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a free base which is a noun</a:t>
            </a:r>
            <a:endParaRPr lang="en-US" sz="2400" b="1" i="1" kern="1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447800" y="1663797"/>
            <a:ext cx="4114800" cy="927003"/>
            <a:chOff x="1752600" y="5206424"/>
            <a:chExt cx="3291840" cy="927003"/>
          </a:xfrm>
        </p:grpSpPr>
        <p:sp>
          <p:nvSpPr>
            <p:cNvPr id="14" name="TextBox 13"/>
            <p:cNvSpPr txBox="1"/>
            <p:nvPr/>
          </p:nvSpPr>
          <p:spPr>
            <a:xfrm>
              <a:off x="17526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Calibri" pitchFamily="34" charset="0"/>
                </a:rPr>
                <a:t>dis-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0124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en-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368040" y="5206424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throne</a:t>
              </a: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2499360" y="5206424"/>
              <a:ext cx="0" cy="92700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1756209" y="6133427"/>
              <a:ext cx="2952951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3550920" y="5282625"/>
              <a:ext cx="0" cy="58477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2697480" y="5867400"/>
              <a:ext cx="2011680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032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553671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mid afternoon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33400" y="1700145"/>
            <a:ext cx="3974280" cy="890655"/>
            <a:chOff x="1893120" y="5206424"/>
            <a:chExt cx="3974280" cy="890655"/>
          </a:xfrm>
        </p:grpSpPr>
        <p:sp>
          <p:nvSpPr>
            <p:cNvPr id="15" name="TextBox 14"/>
            <p:cNvSpPr txBox="1"/>
            <p:nvPr/>
          </p:nvSpPr>
          <p:spPr>
            <a:xfrm>
              <a:off x="189312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Calibri" pitchFamily="34" charset="0"/>
                </a:rPr>
                <a:t>mid-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194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after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91000" y="5206424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noon</a:t>
              </a: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>
              <a:off x="2895600" y="5206424"/>
              <a:ext cx="0" cy="89065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1931659" y="6097079"/>
              <a:ext cx="3559257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 bwMode="auto">
            <a:xfrm>
              <a:off x="4419600" y="5282625"/>
              <a:ext cx="0" cy="58477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 bwMode="auto">
            <a:xfrm>
              <a:off x="3264720" y="5867400"/>
              <a:ext cx="2226196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4" name="Rounded Rectangle 53"/>
          <p:cNvSpPr/>
          <p:nvPr/>
        </p:nvSpPr>
        <p:spPr>
          <a:xfrm>
            <a:off x="228600" y="2951336"/>
            <a:ext cx="8610600" cy="200166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sp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chemeClr val="tx1"/>
                </a:solidFill>
                <a:latin typeface="Calibri" pitchFamily="34" charset="0"/>
              </a:rPr>
              <a:t>mid- /mɪd-/: 	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</a:rPr>
              <a:t>a derivational class-maintaining prefix meaning </a:t>
            </a:r>
            <a:r>
              <a:rPr lang="en-US" altLang="en-US" sz="2400" i="1" dirty="0">
                <a:solidFill>
                  <a:schemeClr val="tx1"/>
                </a:solidFill>
                <a:latin typeface="Calibri" pitchFamily="34" charset="0"/>
              </a:rPr>
              <a:t>‘in the middle of’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i="1" kern="10" dirty="0">
                <a:solidFill>
                  <a:schemeClr val="tx1"/>
                </a:solidFill>
                <a:latin typeface="Calibri" pitchFamily="34" charset="0"/>
              </a:rPr>
              <a:t>after</a:t>
            </a: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(preposition) and</a:t>
            </a: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400" b="1" i="1" kern="10" dirty="0">
                <a:solidFill>
                  <a:schemeClr val="tx1"/>
                </a:solidFill>
                <a:latin typeface="Calibri" pitchFamily="34" charset="0"/>
              </a:rPr>
              <a:t>noon</a:t>
            </a: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(noun): 	 two free bases</a:t>
            </a: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2499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553671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rgbClr val="FDBD5F">
                      <a:lumMod val="50000"/>
                      <a:alpha val="60000"/>
                    </a:srgb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Icelandic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33400" y="1700145"/>
            <a:ext cx="3974280" cy="890655"/>
            <a:chOff x="1893120" y="5206424"/>
            <a:chExt cx="3974280" cy="890655"/>
          </a:xfrm>
        </p:grpSpPr>
        <p:sp>
          <p:nvSpPr>
            <p:cNvPr id="15" name="TextBox 14"/>
            <p:cNvSpPr txBox="1"/>
            <p:nvPr/>
          </p:nvSpPr>
          <p:spPr>
            <a:xfrm>
              <a:off x="189312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Ice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194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land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91000" y="5206424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-ic</a:t>
              </a: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>
              <a:off x="2895600" y="5206424"/>
              <a:ext cx="0" cy="66097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1931659" y="6097079"/>
              <a:ext cx="3559257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 bwMode="auto">
            <a:xfrm>
              <a:off x="4419600" y="5282625"/>
              <a:ext cx="0" cy="81445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 bwMode="auto">
            <a:xfrm>
              <a:off x="1931659" y="5867400"/>
              <a:ext cx="2226196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4" name="Rounded Rectangle 53"/>
          <p:cNvSpPr/>
          <p:nvPr/>
        </p:nvSpPr>
        <p:spPr>
          <a:xfrm>
            <a:off x="228600" y="2951337"/>
            <a:ext cx="8610600" cy="200166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sp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i="1" kern="10" dirty="0">
                <a:solidFill>
                  <a:srgbClr val="000000"/>
                </a:solidFill>
                <a:latin typeface="Calibri" pitchFamily="34" charset="0"/>
              </a:rPr>
              <a:t>Ice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and</a:t>
            </a: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400" b="1" i="1" kern="10" dirty="0">
                <a:solidFill>
                  <a:srgbClr val="000000"/>
                </a:solidFill>
                <a:latin typeface="Calibri" pitchFamily="34" charset="0"/>
              </a:rPr>
              <a:t>land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: 	two free bases which are nouns</a:t>
            </a: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ic-/ɪk-/: 	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a derivational class-changing adjective-forming suffix meaning </a:t>
            </a:r>
            <a:r>
              <a:rPr lang="en-US" altLang="en-US" sz="2400" i="1" dirty="0">
                <a:solidFill>
                  <a:srgbClr val="000000"/>
                </a:solidFill>
                <a:latin typeface="Calibri" pitchFamily="34" charset="0"/>
              </a:rPr>
              <a:t>‘of’ 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or </a:t>
            </a:r>
            <a:r>
              <a:rPr lang="en-US" altLang="en-US" sz="2400" i="1" dirty="0">
                <a:solidFill>
                  <a:srgbClr val="000000"/>
                </a:solidFill>
                <a:latin typeface="Calibri" pitchFamily="34" charset="0"/>
              </a:rPr>
              <a:t>‘concerning’</a:t>
            </a:r>
          </a:p>
        </p:txBody>
      </p:sp>
    </p:spTree>
    <p:extLst>
      <p:ext uri="{BB962C8B-B14F-4D97-AF65-F5344CB8AC3E}">
        <p14:creationId xmlns:p14="http://schemas.microsoft.com/office/powerpoint/2010/main" val="62867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553671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rgbClr val="FDBD5F">
                      <a:lumMod val="50000"/>
                      <a:alpha val="60000"/>
                    </a:srgb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misjudgement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33400" y="1700145"/>
            <a:ext cx="3974280" cy="890655"/>
            <a:chOff x="1893120" y="5206424"/>
            <a:chExt cx="3974280" cy="890655"/>
          </a:xfrm>
        </p:grpSpPr>
        <p:sp>
          <p:nvSpPr>
            <p:cNvPr id="15" name="TextBox 14"/>
            <p:cNvSpPr txBox="1"/>
            <p:nvPr/>
          </p:nvSpPr>
          <p:spPr>
            <a:xfrm>
              <a:off x="189312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mis-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194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judg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91000" y="5206424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-ment</a:t>
              </a: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>
              <a:off x="2895600" y="5206424"/>
              <a:ext cx="0" cy="66097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1931659" y="6097079"/>
              <a:ext cx="3559257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 bwMode="auto">
            <a:xfrm>
              <a:off x="4331520" y="5282625"/>
              <a:ext cx="0" cy="81445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 bwMode="auto">
            <a:xfrm>
              <a:off x="1931659" y="5867400"/>
              <a:ext cx="2226196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4" name="Rounded Rectangle 53"/>
          <p:cNvSpPr/>
          <p:nvPr/>
        </p:nvSpPr>
        <p:spPr>
          <a:xfrm>
            <a:off x="228600" y="3329310"/>
            <a:ext cx="8610600" cy="2792363"/>
          </a:xfrm>
          <a:prstGeom prst="roundRect">
            <a:avLst>
              <a:gd name="adj" fmla="val 252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sp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mis- /-mɪs/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:  a derivational class-maintaining prefix meaning ‘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wrong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’ or ‘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wrongly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’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judge:	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a free base which is a verb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-ment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/-</a:t>
            </a:r>
            <a:r>
              <a:rPr lang="en-US" altLang="en-US" sz="2400" b="1">
                <a:solidFill>
                  <a:srgbClr val="000000"/>
                </a:solidFill>
                <a:latin typeface="Calibri" pitchFamily="34" charset="0"/>
              </a:rPr>
              <a:t>mənt/: </a:t>
            </a:r>
            <a:r>
              <a:rPr lang="en-US" altLang="en-US" sz="2400">
                <a:solidFill>
                  <a:srgbClr val="000000"/>
                </a:solidFill>
                <a:latin typeface="Calibri" pitchFamily="34" charset="0"/>
              </a:rPr>
              <a:t> a derivational class-changing noun-forming suffix meaning </a:t>
            </a:r>
            <a:r>
              <a:rPr lang="en-US" altLang="en-US" sz="2400" i="1">
                <a:solidFill>
                  <a:srgbClr val="000000"/>
                </a:solidFill>
                <a:latin typeface="Calibri" pitchFamily="34" charset="0"/>
              </a:rPr>
              <a:t>‘result of’</a:t>
            </a:r>
            <a:endParaRPr lang="en-US" altLang="en-US" sz="2400" b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61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553671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newspaperdom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76200" y="3200400"/>
            <a:ext cx="8991600" cy="18288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chemeClr val="tx1"/>
                </a:solidFill>
                <a:latin typeface="Calibri" pitchFamily="34" charset="0"/>
              </a:rPr>
              <a:t>news and paper :	 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</a:rPr>
              <a:t>two free bases which are nouns</a:t>
            </a:r>
            <a:endParaRPr lang="en-US" altLang="en-US" sz="2400" i="1" dirty="0">
              <a:solidFill>
                <a:schemeClr val="tx1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-dom /-dəm/: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	a derivational class-maintaining suffix meaning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‘group of’</a:t>
            </a:r>
            <a:endParaRPr lang="en-US" sz="2400" b="1" kern="1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447800" y="1663797"/>
            <a:ext cx="4038600" cy="927003"/>
            <a:chOff x="1752600" y="5206424"/>
            <a:chExt cx="4038600" cy="927003"/>
          </a:xfrm>
        </p:grpSpPr>
        <p:sp>
          <p:nvSpPr>
            <p:cNvPr id="14" name="TextBox 13"/>
            <p:cNvSpPr txBox="1"/>
            <p:nvPr/>
          </p:nvSpPr>
          <p:spPr>
            <a:xfrm>
              <a:off x="17526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Calibri" pitchFamily="34" charset="0"/>
                </a:rPr>
                <a:t>news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194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paper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14800" y="5206424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dom</a:t>
              </a: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2895600" y="5206424"/>
              <a:ext cx="0" cy="66097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1756209" y="6133427"/>
              <a:ext cx="3653991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4419600" y="5282625"/>
              <a:ext cx="0" cy="85080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1752600" y="5867400"/>
              <a:ext cx="239559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7019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3" y="457200"/>
            <a:ext cx="4131911" cy="1133147"/>
            <a:chOff x="3066094" y="2971800"/>
            <a:chExt cx="3355406" cy="1133147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rgbClr val="FDBD5F">
                      <a:lumMod val="50000"/>
                      <a:alpha val="60000"/>
                    </a:srgb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10772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counterdeclaration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2819400"/>
            <a:ext cx="8610600" cy="3810000"/>
          </a:xfrm>
          <a:prstGeom prst="roundRect">
            <a:avLst>
              <a:gd name="adj" fmla="val 1416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counter- /ˈkaʊntə/:	 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a derivational class-maintaining prefix meaning </a:t>
            </a:r>
            <a:r>
              <a:rPr lang="en-US" altLang="en-US" sz="2400" i="1" dirty="0">
                <a:solidFill>
                  <a:srgbClr val="000000"/>
                </a:solidFill>
                <a:latin typeface="Calibri" pitchFamily="34" charset="0"/>
              </a:rPr>
              <a:t>‘opposed to’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de- /dɪ-/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		a derivational class-changing verb-forming prefix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‘completely’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-clar(e) /-kleə(r)/:	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a bound base, an allomorph of {clear}  /klɪə/ which is an adj.</a:t>
            </a:r>
            <a:endParaRPr lang="en-US" sz="2400" i="1" kern="10" dirty="0">
              <a:solidFill>
                <a:srgbClr val="000000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-ation /’eɪʃən/: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		a derivational class-changing noun-forming suffix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‘action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or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 condition of’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066800" y="1371600"/>
            <a:ext cx="6400803" cy="1155603"/>
            <a:chOff x="1066800" y="1663797"/>
            <a:chExt cx="6400803" cy="1155603"/>
          </a:xfrm>
        </p:grpSpPr>
        <p:grpSp>
          <p:nvGrpSpPr>
            <p:cNvPr id="2" name="Group 1"/>
            <p:cNvGrpSpPr/>
            <p:nvPr/>
          </p:nvGrpSpPr>
          <p:grpSpPr>
            <a:xfrm>
              <a:off x="1066800" y="1663797"/>
              <a:ext cx="6400803" cy="1155603"/>
              <a:chOff x="1526402" y="5206424"/>
              <a:chExt cx="4188598" cy="1155603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1526402" y="5206425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counter-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819401" y="5206425"/>
                <a:ext cx="838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de-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038600" y="5206424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-ation</a:t>
                </a:r>
              </a:p>
            </p:txBody>
          </p:sp>
          <p:cxnSp>
            <p:nvCxnSpPr>
              <p:cNvPr id="21" name="Straight Connector 20"/>
              <p:cNvCxnSpPr/>
              <p:nvPr/>
            </p:nvCxnSpPr>
            <p:spPr bwMode="auto">
              <a:xfrm>
                <a:off x="2673281" y="5206424"/>
                <a:ext cx="0" cy="1155603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1526402" y="6362027"/>
                <a:ext cx="3692070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 bwMode="auto">
              <a:xfrm>
                <a:off x="4419600" y="5282625"/>
                <a:ext cx="0" cy="85080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2822874" y="6133427"/>
                <a:ext cx="2395598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4191000" y="1676400"/>
              <a:ext cx="12808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-clar</a:t>
              </a:r>
            </a:p>
          </p:txBody>
        </p:sp>
        <p:cxnSp>
          <p:nvCxnSpPr>
            <p:cNvPr id="20" name="Straight Connector 19"/>
            <p:cNvCxnSpPr/>
            <p:nvPr/>
          </p:nvCxnSpPr>
          <p:spPr bwMode="auto">
            <a:xfrm>
              <a:off x="4114800" y="1722602"/>
              <a:ext cx="0" cy="63959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3048000" y="2362200"/>
              <a:ext cx="2241133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874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3" y="457200"/>
            <a:ext cx="4131911" cy="1133147"/>
            <a:chOff x="3066094" y="2971800"/>
            <a:chExt cx="3355406" cy="1133147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rgbClr val="FDBD5F">
                      <a:lumMod val="50000"/>
                      <a:alpha val="60000"/>
                    </a:srgb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10772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counterdeclaration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2819400"/>
            <a:ext cx="8610600" cy="3810000"/>
          </a:xfrm>
          <a:prstGeom prst="roundRect">
            <a:avLst>
              <a:gd name="adj" fmla="val 1416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counter- /ˈkaʊntə/:	 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a derivational class-maintaining prefix meaning </a:t>
            </a:r>
            <a:r>
              <a:rPr lang="en-US" altLang="en-US" sz="2400" i="1" dirty="0">
                <a:solidFill>
                  <a:srgbClr val="000000"/>
                </a:solidFill>
                <a:latin typeface="Calibri" pitchFamily="34" charset="0"/>
              </a:rPr>
              <a:t>‘opposed to’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de- /dɪ-/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		a derivational class-changing verb-forming prefix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‘completely’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-clar(e) /-kleə(r)/:	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a bound base, an allomorph of {clear}  /klɪə/ which is an adj.</a:t>
            </a:r>
            <a:endParaRPr lang="en-US" sz="2400" i="1" kern="10" dirty="0">
              <a:solidFill>
                <a:srgbClr val="000000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-ation /’eɪʃən/: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		a derivational class-changing noun-forming suffix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‘action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or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 condition of’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066800" y="1371600"/>
            <a:ext cx="6400803" cy="1155603"/>
            <a:chOff x="1066800" y="1663797"/>
            <a:chExt cx="6400803" cy="1155603"/>
          </a:xfrm>
        </p:grpSpPr>
        <p:grpSp>
          <p:nvGrpSpPr>
            <p:cNvPr id="2" name="Group 1"/>
            <p:cNvGrpSpPr/>
            <p:nvPr/>
          </p:nvGrpSpPr>
          <p:grpSpPr>
            <a:xfrm>
              <a:off x="1066800" y="1663797"/>
              <a:ext cx="6400803" cy="1155603"/>
              <a:chOff x="1526402" y="5206424"/>
              <a:chExt cx="4188598" cy="1155603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1526402" y="5206425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counter-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819401" y="5206425"/>
                <a:ext cx="838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de-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038600" y="5206424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-ation</a:t>
                </a:r>
              </a:p>
            </p:txBody>
          </p:sp>
          <p:cxnSp>
            <p:nvCxnSpPr>
              <p:cNvPr id="21" name="Straight Connector 20"/>
              <p:cNvCxnSpPr/>
              <p:nvPr/>
            </p:nvCxnSpPr>
            <p:spPr bwMode="auto">
              <a:xfrm>
                <a:off x="2673281" y="5206424"/>
                <a:ext cx="0" cy="927003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1526402" y="6362027"/>
                <a:ext cx="3692070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 bwMode="auto">
              <a:xfrm>
                <a:off x="4419600" y="5282625"/>
                <a:ext cx="0" cy="107940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1526402" y="6133427"/>
                <a:ext cx="2763037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4191000" y="1676400"/>
              <a:ext cx="12808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-clar</a:t>
              </a:r>
            </a:p>
          </p:txBody>
        </p:sp>
        <p:cxnSp>
          <p:nvCxnSpPr>
            <p:cNvPr id="20" name="Straight Connector 19"/>
            <p:cNvCxnSpPr/>
            <p:nvPr/>
          </p:nvCxnSpPr>
          <p:spPr bwMode="auto">
            <a:xfrm>
              <a:off x="4114800" y="1722602"/>
              <a:ext cx="0" cy="63959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3048000" y="2362200"/>
              <a:ext cx="2241133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314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553671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supernatural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2876228"/>
            <a:ext cx="8610600" cy="337217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sp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chemeClr val="tx1"/>
                </a:solidFill>
                <a:latin typeface="Calibri" pitchFamily="34" charset="0"/>
              </a:rPr>
              <a:t>super- /ˈsuːpə/: 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</a:rPr>
              <a:t>a derivational class-maintaining prefix meaning </a:t>
            </a:r>
            <a:r>
              <a:rPr lang="en-US" altLang="en-US" sz="2400" i="1" dirty="0">
                <a:solidFill>
                  <a:schemeClr val="tx1"/>
                </a:solidFill>
                <a:latin typeface="Calibri" pitchFamily="34" charset="0"/>
              </a:rPr>
              <a:t>‘beyond the norm’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i="1" kern="10" dirty="0">
                <a:solidFill>
                  <a:schemeClr val="tx1"/>
                </a:solidFill>
                <a:latin typeface="Calibri" pitchFamily="34" charset="0"/>
              </a:rPr>
              <a:t>nature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: 	a free base which is a noun</a:t>
            </a: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-al /-əl/:	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a derivational class-changing adjective-forming suffix meaning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‘of’ 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or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‘concerning’</a:t>
            </a:r>
            <a:endParaRPr lang="en-US" sz="2400" b="1" i="1" kern="1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00132" y="1663797"/>
            <a:ext cx="4862468" cy="927003"/>
            <a:chOff x="1676400" y="5206424"/>
            <a:chExt cx="4191000" cy="927003"/>
          </a:xfrm>
        </p:grpSpPr>
        <p:sp>
          <p:nvSpPr>
            <p:cNvPr id="14" name="TextBox 13"/>
            <p:cNvSpPr txBox="1"/>
            <p:nvPr/>
          </p:nvSpPr>
          <p:spPr>
            <a:xfrm>
              <a:off x="16764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Calibri" pitchFamily="34" charset="0"/>
                </a:rPr>
                <a:t>super-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194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natur(e)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91000" y="5206424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-al</a:t>
              </a: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2895600" y="5206424"/>
              <a:ext cx="0" cy="92700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1756209" y="6133427"/>
              <a:ext cx="3577791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4419600" y="5282625"/>
              <a:ext cx="0" cy="58477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3107804" y="5867400"/>
              <a:ext cx="2226196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4506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52400" y="4648200"/>
            <a:ext cx="9372600" cy="1470025"/>
          </a:xfrm>
          <a:solidFill>
            <a:schemeClr val="bg1">
              <a:alpha val="47000"/>
            </a:schemeClr>
          </a:solidFill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000" dirty="0"/>
              <a:t>Chapter 3: IMMEDIATE CONSTITUENTS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239000" y="152400"/>
            <a:ext cx="1905000" cy="10667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851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2054793" y="457200"/>
            <a:ext cx="4131911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rgbClr val="FDBD5F">
                      <a:lumMod val="50000"/>
                      <a:alpha val="60000"/>
                    </a:srgb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uncomfortable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2819400"/>
            <a:ext cx="8610600" cy="3810000"/>
          </a:xfrm>
          <a:prstGeom prst="roundRect">
            <a:avLst>
              <a:gd name="adj" fmla="val 1416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un- /</a:t>
            </a:r>
            <a:r>
              <a:rPr lang="en-US" altLang="en-US" sz="2400" b="1" dirty="0" err="1">
                <a:solidFill>
                  <a:srgbClr val="000000"/>
                </a:solidFill>
                <a:latin typeface="Calibri" pitchFamily="34" charset="0"/>
              </a:rPr>
              <a:t>ʌn</a:t>
            </a: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/:	 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a derivational class-maintaining prefix meaning </a:t>
            </a:r>
            <a:r>
              <a:rPr lang="en-US" altLang="en-US" sz="2400" i="1" dirty="0">
                <a:solidFill>
                  <a:srgbClr val="000000"/>
                </a:solidFill>
                <a:latin typeface="Calibri" pitchFamily="34" charset="0"/>
              </a:rPr>
              <a:t>‘not’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com- / </a:t>
            </a:r>
            <a:r>
              <a:rPr lang="en-US" sz="2400" b="1" kern="10" dirty="0" err="1">
                <a:solidFill>
                  <a:srgbClr val="000000"/>
                </a:solidFill>
                <a:latin typeface="Calibri" pitchFamily="34" charset="0"/>
              </a:rPr>
              <a:t>kʌm</a:t>
            </a: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/: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a derivational class-maintaining prefix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‘with’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or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 ‘together’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-fort:	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a bound base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‘strong’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-able /-</a:t>
            </a:r>
            <a:r>
              <a:rPr lang="en-US" sz="2400" b="1" kern="10" dirty="0" err="1">
                <a:solidFill>
                  <a:srgbClr val="000000"/>
                </a:solidFill>
                <a:latin typeface="Calibri" pitchFamily="34" charset="0"/>
              </a:rPr>
              <a:t>əbl</a:t>
            </a: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/: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a derivational class-changing adjective-forming suffix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‘having or showing the quality of’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5" name="Group 11"/>
          <p:cNvGrpSpPr/>
          <p:nvPr/>
        </p:nvGrpSpPr>
        <p:grpSpPr>
          <a:xfrm>
            <a:off x="1066800" y="1371600"/>
            <a:ext cx="6400803" cy="1155603"/>
            <a:chOff x="1066800" y="1663797"/>
            <a:chExt cx="6400803" cy="1155603"/>
          </a:xfrm>
        </p:grpSpPr>
        <p:grpSp>
          <p:nvGrpSpPr>
            <p:cNvPr id="6" name="Group 1"/>
            <p:cNvGrpSpPr/>
            <p:nvPr/>
          </p:nvGrpSpPr>
          <p:grpSpPr>
            <a:xfrm>
              <a:off x="1066800" y="1663797"/>
              <a:ext cx="6400803" cy="1155603"/>
              <a:chOff x="1526402" y="5206424"/>
              <a:chExt cx="4188598" cy="1155603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1526402" y="5206425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un-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573551" y="5206425"/>
                <a:ext cx="838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com-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038600" y="5206424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-able</a:t>
                </a:r>
              </a:p>
            </p:txBody>
          </p:sp>
          <p:cxnSp>
            <p:nvCxnSpPr>
              <p:cNvPr id="21" name="Straight Connector 20"/>
              <p:cNvCxnSpPr/>
              <p:nvPr/>
            </p:nvCxnSpPr>
            <p:spPr bwMode="auto">
              <a:xfrm>
                <a:off x="2324230" y="5206424"/>
                <a:ext cx="0" cy="1155603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1526402" y="6362027"/>
                <a:ext cx="3692070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 bwMode="auto">
              <a:xfrm>
                <a:off x="4419600" y="5282625"/>
                <a:ext cx="0" cy="85080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2623415" y="6120824"/>
                <a:ext cx="2595057" cy="12603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4191000" y="1676400"/>
              <a:ext cx="12808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-fort</a:t>
              </a:r>
            </a:p>
          </p:txBody>
        </p:sp>
        <p:cxnSp>
          <p:nvCxnSpPr>
            <p:cNvPr id="20" name="Straight Connector 19"/>
            <p:cNvCxnSpPr/>
            <p:nvPr/>
          </p:nvCxnSpPr>
          <p:spPr bwMode="auto">
            <a:xfrm>
              <a:off x="3962400" y="1722602"/>
              <a:ext cx="0" cy="63959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2743200" y="2349597"/>
              <a:ext cx="2438400" cy="158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874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553671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festival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3200400"/>
            <a:ext cx="8686800" cy="3276600"/>
          </a:xfrm>
          <a:prstGeom prst="roundRect">
            <a:avLst>
              <a:gd name="adj" fmla="val 2041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chemeClr val="tx1"/>
                </a:solidFill>
                <a:latin typeface="Calibri" pitchFamily="34" charset="0"/>
              </a:rPr>
              <a:t>fest- /fest-/:	 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</a:rPr>
              <a:t>a bound base, an allomorph of {feast} /fi:st/, which is a noun</a:t>
            </a:r>
            <a:endParaRPr lang="en-US" altLang="en-US" sz="2400" i="1" dirty="0">
              <a:solidFill>
                <a:schemeClr val="tx1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-ive /ɪv/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: 	a derivational class-changing adjective-forming suffix meaning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‘having the tendency to 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or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the quality of’</a:t>
            </a:r>
            <a:endParaRPr lang="en-US" sz="2400" b="1" kern="10" dirty="0">
              <a:solidFill>
                <a:schemeClr val="tx1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-al /-əl/:	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a derivational class-changing noun-forming suffix meaning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‘process’  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or 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‘state of’</a:t>
            </a:r>
            <a:endParaRPr lang="en-US" sz="2400" b="1" i="1" kern="1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447800" y="1663797"/>
            <a:ext cx="3962400" cy="927003"/>
            <a:chOff x="1752600" y="5206424"/>
            <a:chExt cx="3962400" cy="927003"/>
          </a:xfrm>
        </p:grpSpPr>
        <p:sp>
          <p:nvSpPr>
            <p:cNvPr id="14" name="TextBox 13"/>
            <p:cNvSpPr txBox="1"/>
            <p:nvPr/>
          </p:nvSpPr>
          <p:spPr>
            <a:xfrm>
              <a:off x="17526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Calibri" pitchFamily="34" charset="0"/>
                </a:rPr>
                <a:t>fest-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194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-iv(e)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38600" y="5206424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-al</a:t>
              </a: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2895600" y="5206424"/>
              <a:ext cx="0" cy="66097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1756209" y="6133427"/>
              <a:ext cx="3501591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4419600" y="5282625"/>
              <a:ext cx="0" cy="85080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1752600" y="5867400"/>
              <a:ext cx="239559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955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2054794" y="553671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engaging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3200400"/>
            <a:ext cx="8458200" cy="2667000"/>
          </a:xfrm>
          <a:prstGeom prst="roundRect">
            <a:avLst>
              <a:gd name="adj" fmla="val 2041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chemeClr val="tx1"/>
                </a:solidFill>
                <a:latin typeface="Calibri" pitchFamily="34" charset="0"/>
              </a:rPr>
              <a:t>en- / </a:t>
            </a:r>
            <a:r>
              <a:rPr lang="en-US" altLang="en-US" sz="2400" b="1" dirty="0" err="1">
                <a:solidFill>
                  <a:schemeClr val="tx1"/>
                </a:solidFill>
                <a:latin typeface="Calibri" pitchFamily="34" charset="0"/>
              </a:rPr>
              <a:t>ɪn</a:t>
            </a:r>
            <a:r>
              <a:rPr lang="en-US" altLang="en-US" sz="2400" b="1" dirty="0">
                <a:solidFill>
                  <a:schemeClr val="tx1"/>
                </a:solidFill>
                <a:latin typeface="Calibri" pitchFamily="34" charset="0"/>
              </a:rPr>
              <a:t>-/:	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</a:rPr>
              <a:t>a derivational class-changing verb-forming prefix meaning </a:t>
            </a:r>
            <a:r>
              <a:rPr lang="en-US" altLang="en-US" sz="2400" i="1" dirty="0">
                <a:solidFill>
                  <a:schemeClr val="tx1"/>
                </a:solidFill>
                <a:latin typeface="Calibri" pitchFamily="34" charset="0"/>
              </a:rPr>
              <a:t>‘make’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gag(e):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	a free base which is a noun</a:t>
            </a:r>
            <a:endParaRPr lang="en-US" sz="2400" b="1" kern="10" dirty="0">
              <a:solidFill>
                <a:schemeClr val="tx1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-</a:t>
            </a:r>
            <a:r>
              <a:rPr lang="en-US" sz="2400" b="1" kern="10" dirty="0" err="1">
                <a:solidFill>
                  <a:schemeClr val="tx1"/>
                </a:solidFill>
                <a:latin typeface="Calibri" pitchFamily="34" charset="0"/>
              </a:rPr>
              <a:t>ing</a:t>
            </a: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 /- </a:t>
            </a:r>
            <a:r>
              <a:rPr lang="en-US" sz="2400" b="1" kern="10" dirty="0" err="1">
                <a:solidFill>
                  <a:schemeClr val="tx1"/>
                </a:solidFill>
                <a:latin typeface="Calibri" pitchFamily="34" charset="0"/>
              </a:rPr>
              <a:t>ɪŋ</a:t>
            </a: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/:	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a inflectional verb present participle morpheme {-</a:t>
            </a:r>
            <a:r>
              <a:rPr lang="en-US" sz="2400" kern="10" dirty="0" err="1">
                <a:solidFill>
                  <a:schemeClr val="tx1"/>
                </a:solidFill>
                <a:latin typeface="Calibri" pitchFamily="34" charset="0"/>
              </a:rPr>
              <a:t>ing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}</a:t>
            </a:r>
            <a:endParaRPr lang="en-US" sz="2400" b="1" i="1" kern="1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5" name="Group 1"/>
          <p:cNvGrpSpPr/>
          <p:nvPr/>
        </p:nvGrpSpPr>
        <p:grpSpPr>
          <a:xfrm>
            <a:off x="1447800" y="1663797"/>
            <a:ext cx="3962400" cy="927003"/>
            <a:chOff x="1752600" y="5206424"/>
            <a:chExt cx="3962400" cy="927003"/>
          </a:xfrm>
        </p:grpSpPr>
        <p:sp>
          <p:nvSpPr>
            <p:cNvPr id="14" name="TextBox 13"/>
            <p:cNvSpPr txBox="1"/>
            <p:nvPr/>
          </p:nvSpPr>
          <p:spPr>
            <a:xfrm>
              <a:off x="17526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Calibri" pitchFamily="34" charset="0"/>
                </a:rPr>
                <a:t>en-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194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-gag(e)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38600" y="5206424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-</a:t>
              </a:r>
              <a:r>
                <a:rPr lang="en-US" sz="3200" b="1" dirty="0" err="1">
                  <a:latin typeface="Calibri" pitchFamily="34" charset="0"/>
                </a:rPr>
                <a:t>ing</a:t>
              </a:r>
              <a:endParaRPr lang="en-US" sz="3200" b="1" dirty="0">
                <a:latin typeface="Calibri" pitchFamily="34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2895600" y="5206424"/>
              <a:ext cx="0" cy="66097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1756209" y="6133427"/>
              <a:ext cx="3501591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4419600" y="5282625"/>
              <a:ext cx="0" cy="85080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1752600" y="5867400"/>
              <a:ext cx="239559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955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2054793" y="457200"/>
            <a:ext cx="4131911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rgbClr val="FDBD5F">
                      <a:lumMod val="50000"/>
                      <a:alpha val="60000"/>
                    </a:srgb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expressionism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2819400"/>
            <a:ext cx="8610600" cy="3810000"/>
          </a:xfrm>
          <a:prstGeom prst="roundRect">
            <a:avLst>
              <a:gd name="adj" fmla="val 1416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ex- /</a:t>
            </a:r>
            <a:r>
              <a:rPr lang="en-US" altLang="en-US" sz="2400" b="1" dirty="0" err="1">
                <a:solidFill>
                  <a:srgbClr val="000000"/>
                </a:solidFill>
                <a:latin typeface="Calibri" pitchFamily="34" charset="0"/>
              </a:rPr>
              <a:t>ɪks</a:t>
            </a: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/:	 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a derivational class-maintaining prefix meaning </a:t>
            </a:r>
            <a:r>
              <a:rPr lang="en-US" altLang="en-US" sz="2400" i="1" dirty="0">
                <a:solidFill>
                  <a:srgbClr val="000000"/>
                </a:solidFill>
                <a:latin typeface="Calibri" pitchFamily="34" charset="0"/>
              </a:rPr>
              <a:t>‘out of’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press: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	a free base which is a verb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-ion /-</a:t>
            </a:r>
            <a:r>
              <a:rPr lang="en-US" sz="2400" b="1" kern="10" dirty="0" err="1">
                <a:solidFill>
                  <a:srgbClr val="000000"/>
                </a:solidFill>
                <a:latin typeface="Calibri" pitchFamily="34" charset="0"/>
              </a:rPr>
              <a:t>ən</a:t>
            </a: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/:	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a derivational class-changing noun-forming suffix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‘state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or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 action of’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-ism /</a:t>
            </a:r>
            <a:r>
              <a:rPr lang="en-US" sz="2400" b="1" kern="10" dirty="0" err="1">
                <a:solidFill>
                  <a:srgbClr val="000000"/>
                </a:solidFill>
                <a:latin typeface="Calibri" pitchFamily="34" charset="0"/>
              </a:rPr>
              <a:t>ɪzm</a:t>
            </a: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/: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	a derivational class-maintaining suffix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‘a set of beliefs’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5" name="Group 11"/>
          <p:cNvGrpSpPr/>
          <p:nvPr/>
        </p:nvGrpSpPr>
        <p:grpSpPr>
          <a:xfrm>
            <a:off x="990600" y="1295400"/>
            <a:ext cx="6477003" cy="1231803"/>
            <a:chOff x="990600" y="1587597"/>
            <a:chExt cx="6477003" cy="1231803"/>
          </a:xfrm>
        </p:grpSpPr>
        <p:grpSp>
          <p:nvGrpSpPr>
            <p:cNvPr id="6" name="Group 1"/>
            <p:cNvGrpSpPr/>
            <p:nvPr/>
          </p:nvGrpSpPr>
          <p:grpSpPr>
            <a:xfrm>
              <a:off x="990600" y="1587597"/>
              <a:ext cx="6477003" cy="1231803"/>
              <a:chOff x="1476538" y="5130224"/>
              <a:chExt cx="4238462" cy="1231803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1476538" y="5206425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ex-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819401" y="5206425"/>
                <a:ext cx="838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press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038600" y="5206424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-ism</a:t>
                </a:r>
              </a:p>
            </p:txBody>
          </p:sp>
          <p:cxnSp>
            <p:nvCxnSpPr>
              <p:cNvPr id="21" name="Straight Connector 20"/>
              <p:cNvCxnSpPr/>
              <p:nvPr/>
            </p:nvCxnSpPr>
            <p:spPr bwMode="auto">
              <a:xfrm rot="5400000">
                <a:off x="2292280" y="5511223"/>
                <a:ext cx="762000" cy="1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2074909" y="6349424"/>
                <a:ext cx="3143563" cy="12603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 bwMode="auto">
              <a:xfrm rot="5400000">
                <a:off x="3885665" y="5815488"/>
                <a:ext cx="1066799" cy="107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2074909" y="6120824"/>
                <a:ext cx="2243891" cy="1588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4191000" y="1676400"/>
              <a:ext cx="12808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-ion</a:t>
              </a:r>
            </a:p>
          </p:txBody>
        </p:sp>
        <p:cxnSp>
          <p:nvCxnSpPr>
            <p:cNvPr id="20" name="Straight Connector 19"/>
            <p:cNvCxnSpPr/>
            <p:nvPr/>
          </p:nvCxnSpPr>
          <p:spPr bwMode="auto">
            <a:xfrm rot="5400000">
              <a:off x="3687003" y="2150399"/>
              <a:ext cx="855595" cy="158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 flipV="1">
              <a:off x="1905000" y="2349597"/>
              <a:ext cx="2057400" cy="1260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874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black">
          <a:xfrm>
            <a:off x="1" y="2819400"/>
            <a:ext cx="9144000" cy="129540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P.79-101</a:t>
            </a:r>
          </a:p>
        </p:txBody>
      </p:sp>
    </p:spTree>
    <p:extLst>
      <p:ext uri="{BB962C8B-B14F-4D97-AF65-F5344CB8AC3E}">
        <p14:creationId xmlns:p14="http://schemas.microsoft.com/office/powerpoint/2010/main" val="27484248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black">
          <a:xfrm>
            <a:off x="2209799" y="2133600"/>
            <a:ext cx="6934201" cy="198120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7763" indent="-914400" algn="l">
              <a:lnSpc>
                <a:spcPct val="150000"/>
              </a:lnSpc>
              <a:buFont typeface="+mj-lt"/>
              <a:buAutoNum type="arabicParenR"/>
            </a:pPr>
            <a:r>
              <a:rPr lang="en-US" sz="4800" dirty="0">
                <a:latin typeface="Arial Black" pitchFamily="34" charset="0"/>
              </a:rPr>
              <a:t>arrival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/>
            </a:pPr>
            <a:r>
              <a:rPr lang="en-US" sz="4800" dirty="0">
                <a:latin typeface="Arial Black" pitchFamily="34" charset="0"/>
              </a:rPr>
              <a:t>builds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/>
            </a:pPr>
            <a:r>
              <a:rPr lang="en-US" sz="4800" dirty="0">
                <a:latin typeface="Arial Black" pitchFamily="34" charset="0"/>
              </a:rPr>
              <a:t>sinful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/>
            </a:pPr>
            <a:r>
              <a:rPr lang="en-US" sz="4800" dirty="0">
                <a:latin typeface="Arial Black" pitchFamily="34" charset="0"/>
              </a:rPr>
              <a:t>hopefully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/>
            </a:pPr>
            <a:r>
              <a:rPr lang="en-US" sz="4800" dirty="0">
                <a:latin typeface="Arial Black" pitchFamily="34" charset="0"/>
              </a:rPr>
              <a:t>lifelessness</a:t>
            </a:r>
          </a:p>
        </p:txBody>
      </p:sp>
    </p:spTree>
    <p:extLst>
      <p:ext uri="{BB962C8B-B14F-4D97-AF65-F5344CB8AC3E}">
        <p14:creationId xmlns:p14="http://schemas.microsoft.com/office/powerpoint/2010/main" val="1291251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black">
          <a:xfrm>
            <a:off x="1752600" y="762000"/>
            <a:ext cx="6934201" cy="609600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7763" indent="-914400" algn="l">
              <a:lnSpc>
                <a:spcPct val="150000"/>
              </a:lnSpc>
              <a:buFont typeface="+mj-lt"/>
              <a:buAutoNum type="arabicParenR" startAt="6"/>
            </a:pPr>
            <a:r>
              <a:rPr lang="en-US" sz="4800" dirty="0">
                <a:latin typeface="Arial Black" pitchFamily="34" charset="0"/>
              </a:rPr>
              <a:t>ungracious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6"/>
            </a:pPr>
            <a:r>
              <a:rPr lang="en-US" sz="4800" dirty="0">
                <a:latin typeface="Arial Black" pitchFamily="34" charset="0"/>
              </a:rPr>
              <a:t>unlawful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6"/>
            </a:pPr>
            <a:r>
              <a:rPr lang="en-US" sz="4800" dirty="0">
                <a:latin typeface="Arial Black" pitchFamily="34" charset="0"/>
              </a:rPr>
              <a:t>uninspired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6"/>
            </a:pPr>
            <a:r>
              <a:rPr lang="en-US" sz="4800" dirty="0">
                <a:latin typeface="Arial Black" pitchFamily="34" charset="0"/>
              </a:rPr>
              <a:t>lived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6"/>
            </a:pPr>
            <a:r>
              <a:rPr lang="en-US" sz="4800" dirty="0">
                <a:latin typeface="Arial Black" pitchFamily="34" charset="0"/>
              </a:rPr>
              <a:t>unemployment</a:t>
            </a:r>
          </a:p>
        </p:txBody>
      </p:sp>
    </p:spTree>
    <p:extLst>
      <p:ext uri="{BB962C8B-B14F-4D97-AF65-F5344CB8AC3E}">
        <p14:creationId xmlns:p14="http://schemas.microsoft.com/office/powerpoint/2010/main" val="33127188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black">
          <a:xfrm>
            <a:off x="1752600" y="457200"/>
            <a:ext cx="6934201" cy="609600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7763" indent="-914400" algn="l">
              <a:lnSpc>
                <a:spcPct val="150000"/>
              </a:lnSpc>
              <a:buFont typeface="+mj-lt"/>
              <a:buAutoNum type="arabicParenR" startAt="11"/>
            </a:pPr>
            <a:r>
              <a:rPr lang="en-US" sz="4800" dirty="0">
                <a:latin typeface="Arial Black" pitchFamily="34" charset="0"/>
              </a:rPr>
              <a:t> </a:t>
            </a:r>
            <a:r>
              <a:rPr lang="en-US" sz="4800" dirty="0" err="1">
                <a:latin typeface="Arial Black" pitchFamily="34" charset="0"/>
              </a:rPr>
              <a:t>unverbalized</a:t>
            </a:r>
            <a:endParaRPr lang="en-US" sz="4800" dirty="0">
              <a:latin typeface="Arial Black" pitchFamily="34" charset="0"/>
            </a:endParaRP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11"/>
            </a:pPr>
            <a:r>
              <a:rPr lang="en-US" sz="4800" dirty="0">
                <a:latin typeface="Arial Black" pitchFamily="34" charset="0"/>
              </a:rPr>
              <a:t> falsify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11"/>
            </a:pPr>
            <a:r>
              <a:rPr lang="en-US" sz="4800" dirty="0">
                <a:latin typeface="Arial Black" pitchFamily="34" charset="0"/>
              </a:rPr>
              <a:t> irrecoverable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11"/>
            </a:pPr>
            <a:r>
              <a:rPr lang="en-US" sz="4800" dirty="0">
                <a:latin typeface="Arial Black" pitchFamily="34" charset="0"/>
              </a:rPr>
              <a:t> boring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11"/>
            </a:pPr>
            <a:r>
              <a:rPr lang="en-US" sz="4800" dirty="0">
                <a:latin typeface="Arial Black" pitchFamily="34" charset="0"/>
              </a:rPr>
              <a:t> reinterpreting</a:t>
            </a:r>
          </a:p>
        </p:txBody>
      </p:sp>
    </p:spTree>
    <p:extLst>
      <p:ext uri="{BB962C8B-B14F-4D97-AF65-F5344CB8AC3E}">
        <p14:creationId xmlns:p14="http://schemas.microsoft.com/office/powerpoint/2010/main" val="11054207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black">
          <a:xfrm>
            <a:off x="762000" y="533400"/>
            <a:ext cx="8382000" cy="609600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7763" indent="-914400" algn="l">
              <a:lnSpc>
                <a:spcPct val="150000"/>
              </a:lnSpc>
              <a:buFont typeface="+mj-lt"/>
              <a:buAutoNum type="arabicParenR" startAt="16"/>
            </a:pPr>
            <a:r>
              <a:rPr lang="en-US" sz="4800">
                <a:latin typeface="Arial Black" pitchFamily="34" charset="0"/>
              </a:rPr>
              <a:t> preschool</a:t>
            </a:r>
            <a:endParaRPr lang="en-US" sz="4800" dirty="0">
              <a:latin typeface="Arial Black" pitchFamily="34" charset="0"/>
            </a:endParaRP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16"/>
            </a:pPr>
            <a:r>
              <a:rPr lang="en-US" sz="4800" dirty="0">
                <a:latin typeface="Arial Black" pitchFamily="34" charset="0"/>
              </a:rPr>
              <a:t> prehistoric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16"/>
            </a:pPr>
            <a:r>
              <a:rPr lang="en-US" sz="4800" dirty="0">
                <a:latin typeface="Arial Black" pitchFamily="34" charset="0"/>
              </a:rPr>
              <a:t> preclusion</a:t>
            </a: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16"/>
            </a:pPr>
            <a:r>
              <a:rPr lang="en-US" sz="4800" dirty="0">
                <a:latin typeface="Arial Black" pitchFamily="34" charset="0"/>
              </a:rPr>
              <a:t> </a:t>
            </a:r>
            <a:r>
              <a:rPr lang="en-US" sz="4800" dirty="0" err="1">
                <a:latin typeface="Arial Black" pitchFamily="34" charset="0"/>
              </a:rPr>
              <a:t>disenthrone</a:t>
            </a:r>
            <a:endParaRPr lang="en-US" sz="4800" dirty="0">
              <a:latin typeface="Arial Black" pitchFamily="34" charset="0"/>
            </a:endParaRPr>
          </a:p>
          <a:p>
            <a:pPr marL="1147763" indent="-914400" algn="l">
              <a:lnSpc>
                <a:spcPct val="150000"/>
              </a:lnSpc>
              <a:buFont typeface="+mj-lt"/>
              <a:buAutoNum type="arabicParenR" startAt="16"/>
            </a:pPr>
            <a:r>
              <a:rPr lang="en-US" sz="4800" dirty="0">
                <a:latin typeface="Arial Black" pitchFamily="34" charset="0"/>
              </a:rPr>
              <a:t> </a:t>
            </a:r>
            <a:r>
              <a:rPr lang="en-US" sz="4800" dirty="0" err="1">
                <a:latin typeface="Arial Black" pitchFamily="34" charset="0"/>
              </a:rPr>
              <a:t>counterdeclaration</a:t>
            </a:r>
            <a:endParaRPr lang="en-US" sz="4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1635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2400" y="4127500"/>
            <a:ext cx="7312025" cy="1816100"/>
          </a:xfrm>
        </p:spPr>
        <p:txBody>
          <a:bodyPr/>
          <a:lstStyle/>
          <a:p>
            <a:r>
              <a:rPr lang="en-US" sz="6300"/>
              <a:t>Thank You!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239000" y="152400"/>
            <a:ext cx="1905000" cy="10667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381000" y="838201"/>
            <a:ext cx="8610600" cy="1219199"/>
            <a:chOff x="5903913" y="1450568"/>
            <a:chExt cx="2376487" cy="1276457"/>
          </a:xfrm>
        </p:grpSpPr>
        <p:sp>
          <p:nvSpPr>
            <p:cNvPr id="48" name="AutoShape 47"/>
            <p:cNvSpPr>
              <a:spLocks noChangeArrowheads="1"/>
            </p:cNvSpPr>
            <p:nvPr/>
          </p:nvSpPr>
          <p:spPr bwMode="gray">
            <a:xfrm>
              <a:off x="5903913" y="1557338"/>
              <a:ext cx="2376487" cy="1169687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>
              <a:headEnd/>
              <a:tailEnd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en-US"/>
            </a:p>
          </p:txBody>
        </p:sp>
        <p:sp>
          <p:nvSpPr>
            <p:cNvPr id="49" name="Rectangle 11"/>
            <p:cNvSpPr>
              <a:spLocks noChangeArrowheads="1"/>
            </p:cNvSpPr>
            <p:nvPr/>
          </p:nvSpPr>
          <p:spPr bwMode="gray">
            <a:xfrm>
              <a:off x="5943600" y="1450568"/>
              <a:ext cx="2336800" cy="1260755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ndara" pitchFamily="34" charset="0"/>
                </a:rPr>
                <a:t>Immediate constituents (IC) are </a:t>
              </a:r>
              <a:r>
                <a:rPr lang="en-US" sz="2800" b="1" dirty="0">
                  <a:solidFill>
                    <a:schemeClr val="accent3">
                      <a:lumMod val="75000"/>
                    </a:schemeClr>
                  </a:solidFill>
                  <a:latin typeface="Candara" pitchFamily="34" charset="0"/>
                </a:rPr>
                <a:t>any of the TWO meaningful parts</a:t>
              </a:r>
              <a:r>
                <a:rPr 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ndara" pitchFamily="34" charset="0"/>
                </a:rPr>
                <a:t> forming a larger linguistic unit.</a:t>
              </a:r>
              <a:endPara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itchFamily="34" charset="0"/>
              </a:endParaRPr>
            </a:p>
          </p:txBody>
        </p:sp>
      </p:grpSp>
      <p:sp>
        <p:nvSpPr>
          <p:cNvPr id="50" name="Title 1"/>
          <p:cNvSpPr txBox="1">
            <a:spLocks/>
          </p:cNvSpPr>
          <p:nvPr/>
        </p:nvSpPr>
        <p:spPr bwMode="black">
          <a:xfrm>
            <a:off x="0" y="107950"/>
            <a:ext cx="9296399" cy="6540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1. Definition</a:t>
            </a:r>
          </a:p>
        </p:txBody>
      </p:sp>
      <p:sp>
        <p:nvSpPr>
          <p:cNvPr id="81" name="Rectangle 16"/>
          <p:cNvSpPr>
            <a:spLocks noChangeArrowheads="1"/>
          </p:cNvSpPr>
          <p:nvPr/>
        </p:nvSpPr>
        <p:spPr bwMode="gray">
          <a:xfrm>
            <a:off x="81577" y="4476642"/>
            <a:ext cx="2130992" cy="2152758"/>
          </a:xfrm>
          <a:prstGeom prst="rect">
            <a:avLst/>
          </a:prstGeom>
          <a:gradFill flip="none" rotWithShape="1">
            <a:gsLst>
              <a:gs pos="0">
                <a:srgbClr val="DDDDDD"/>
              </a:gs>
              <a:gs pos="42000">
                <a:srgbClr val="FFFFFF"/>
              </a:gs>
              <a:gs pos="100000">
                <a:srgbClr val="FFFFFF"/>
              </a:gs>
            </a:gsLst>
            <a:lin ang="5400000" scaled="1"/>
            <a:tileRect/>
          </a:gradFill>
          <a:ln>
            <a:solidFill>
              <a:srgbClr val="969696"/>
            </a:solidFill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contrasting" dir="tl">
              <a:rot lat="0" lon="0" rev="17400000"/>
            </a:lightRig>
          </a:scene3d>
          <a:sp3d>
            <a:bevelT w="88900" h="88900"/>
          </a:sp3d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6" name="Rectangle 35"/>
          <p:cNvSpPr>
            <a:spLocks noChangeArrowheads="1"/>
          </p:cNvSpPr>
          <p:nvPr/>
        </p:nvSpPr>
        <p:spPr bwMode="gray">
          <a:xfrm>
            <a:off x="76200" y="4495800"/>
            <a:ext cx="2041695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{un-} + adj. base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sym typeface="Wingdings" pitchFamily="2" charset="2"/>
              </a:rPr>
              <a:t> adj.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91" name="Line 36"/>
          <p:cNvSpPr>
            <a:spLocks noChangeShapeType="1"/>
          </p:cNvSpPr>
          <p:nvPr/>
        </p:nvSpPr>
        <p:spPr bwMode="gray">
          <a:xfrm>
            <a:off x="183427" y="5410200"/>
            <a:ext cx="1873973" cy="0"/>
          </a:xfrm>
          <a:prstGeom prst="line">
            <a:avLst/>
          </a:prstGeom>
          <a:noFill/>
          <a:ln w="12700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</a:endParaRPr>
          </a:p>
        </p:txBody>
      </p:sp>
      <p:sp>
        <p:nvSpPr>
          <p:cNvPr id="92" name="Rectangle 11"/>
          <p:cNvSpPr>
            <a:spLocks noChangeArrowheads="1"/>
          </p:cNvSpPr>
          <p:nvPr/>
        </p:nvSpPr>
        <p:spPr bwMode="gray">
          <a:xfrm>
            <a:off x="228600" y="5429071"/>
            <a:ext cx="2152716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un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easy</a:t>
            </a:r>
          </a:p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un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fortunate</a:t>
            </a:r>
          </a:p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un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lucky</a:t>
            </a:r>
          </a:p>
        </p:txBody>
      </p:sp>
      <p:sp>
        <p:nvSpPr>
          <p:cNvPr id="93" name="Rectangle 16"/>
          <p:cNvSpPr>
            <a:spLocks noChangeArrowheads="1"/>
          </p:cNvSpPr>
          <p:nvPr/>
        </p:nvSpPr>
        <p:spPr bwMode="gray">
          <a:xfrm>
            <a:off x="2353584" y="4476642"/>
            <a:ext cx="2130992" cy="2152758"/>
          </a:xfrm>
          <a:prstGeom prst="rect">
            <a:avLst/>
          </a:prstGeom>
          <a:gradFill flip="none" rotWithShape="1">
            <a:gsLst>
              <a:gs pos="0">
                <a:srgbClr val="DDDDDD"/>
              </a:gs>
              <a:gs pos="42000">
                <a:srgbClr val="FFFFFF"/>
              </a:gs>
              <a:gs pos="100000">
                <a:srgbClr val="FFFFFF"/>
              </a:gs>
            </a:gsLst>
            <a:lin ang="5400000" scaled="1"/>
            <a:tileRect/>
          </a:gradFill>
          <a:ln>
            <a:solidFill>
              <a:srgbClr val="969696"/>
            </a:solidFill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contrasting" dir="tl">
              <a:rot lat="0" lon="0" rev="17400000"/>
            </a:lightRig>
          </a:scene3d>
          <a:sp3d>
            <a:bevelT w="88900" h="88900"/>
          </a:sp3d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4" name="Rectangle 35"/>
          <p:cNvSpPr>
            <a:spLocks noChangeArrowheads="1"/>
          </p:cNvSpPr>
          <p:nvPr/>
        </p:nvSpPr>
        <p:spPr bwMode="gray">
          <a:xfrm>
            <a:off x="2401796" y="4419600"/>
            <a:ext cx="2170204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noun base + {-ly} 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sym typeface="Wingdings" pitchFamily="2" charset="2"/>
              </a:rPr>
              <a:t> adj.</a:t>
            </a:r>
            <a:endParaRPr lang="en-US" sz="2800" b="1" dirty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95" name="Line 36"/>
          <p:cNvSpPr>
            <a:spLocks noChangeShapeType="1"/>
          </p:cNvSpPr>
          <p:nvPr/>
        </p:nvSpPr>
        <p:spPr bwMode="gray">
          <a:xfrm>
            <a:off x="2451728" y="5334000"/>
            <a:ext cx="1873973" cy="0"/>
          </a:xfrm>
          <a:prstGeom prst="line">
            <a:avLst/>
          </a:prstGeom>
          <a:noFill/>
          <a:ln w="12700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</a:endParaRPr>
          </a:p>
        </p:txBody>
      </p:sp>
      <p:sp>
        <p:nvSpPr>
          <p:cNvPr id="96" name="Rectangle 11"/>
          <p:cNvSpPr>
            <a:spLocks noChangeArrowheads="1"/>
          </p:cNvSpPr>
          <p:nvPr/>
        </p:nvSpPr>
        <p:spPr bwMode="gray">
          <a:xfrm>
            <a:off x="2482093" y="5429072"/>
            <a:ext cx="1843608" cy="1200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 man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ly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 woman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ly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 scholar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ly</a:t>
            </a:r>
          </a:p>
        </p:txBody>
      </p:sp>
      <p:sp>
        <p:nvSpPr>
          <p:cNvPr id="100" name="Rectangle 16"/>
          <p:cNvSpPr>
            <a:spLocks noChangeArrowheads="1"/>
          </p:cNvSpPr>
          <p:nvPr/>
        </p:nvSpPr>
        <p:spPr bwMode="gray">
          <a:xfrm>
            <a:off x="4625591" y="4476642"/>
            <a:ext cx="2130992" cy="2152758"/>
          </a:xfrm>
          <a:prstGeom prst="rect">
            <a:avLst/>
          </a:prstGeom>
          <a:gradFill flip="none" rotWithShape="1">
            <a:gsLst>
              <a:gs pos="0">
                <a:srgbClr val="DDDDDD"/>
              </a:gs>
              <a:gs pos="42000">
                <a:srgbClr val="FFFFFF"/>
              </a:gs>
              <a:gs pos="100000">
                <a:srgbClr val="FFFFFF"/>
              </a:gs>
            </a:gsLst>
            <a:lin ang="5400000" scaled="1"/>
            <a:tileRect/>
          </a:gradFill>
          <a:ln>
            <a:solidFill>
              <a:srgbClr val="969696"/>
            </a:solidFill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contrasting" dir="tl">
              <a:rot lat="0" lon="0" rev="17400000"/>
            </a:lightRig>
          </a:scene3d>
          <a:sp3d>
            <a:bevelT w="88900" h="88900"/>
          </a:sp3d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4" name="Rectangle 35"/>
          <p:cNvSpPr>
            <a:spLocks noChangeArrowheads="1"/>
          </p:cNvSpPr>
          <p:nvPr/>
        </p:nvSpPr>
        <p:spPr bwMode="gray">
          <a:xfrm>
            <a:off x="4877492" y="4505980"/>
            <a:ext cx="159950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Calibri" pitchFamily="34" charset="0"/>
              </a:rPr>
              <a:t>adj. base</a:t>
            </a:r>
          </a:p>
        </p:txBody>
      </p:sp>
      <p:sp>
        <p:nvSpPr>
          <p:cNvPr id="105" name="Line 36"/>
          <p:cNvSpPr>
            <a:spLocks noChangeShapeType="1"/>
          </p:cNvSpPr>
          <p:nvPr/>
        </p:nvSpPr>
        <p:spPr bwMode="gray">
          <a:xfrm>
            <a:off x="4754100" y="5029200"/>
            <a:ext cx="1873973" cy="0"/>
          </a:xfrm>
          <a:prstGeom prst="line">
            <a:avLst/>
          </a:prstGeom>
          <a:noFill/>
          <a:ln w="12700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</a:endParaRPr>
          </a:p>
        </p:txBody>
      </p:sp>
      <p:sp>
        <p:nvSpPr>
          <p:cNvPr id="107" name="Rectangle 16"/>
          <p:cNvSpPr>
            <a:spLocks noChangeArrowheads="1"/>
          </p:cNvSpPr>
          <p:nvPr/>
        </p:nvSpPr>
        <p:spPr bwMode="gray">
          <a:xfrm>
            <a:off x="6897597" y="4476642"/>
            <a:ext cx="2130992" cy="2152758"/>
          </a:xfrm>
          <a:prstGeom prst="rect">
            <a:avLst/>
          </a:prstGeom>
          <a:gradFill flip="none" rotWithShape="1">
            <a:gsLst>
              <a:gs pos="0">
                <a:srgbClr val="DDDDDD"/>
              </a:gs>
              <a:gs pos="42000">
                <a:srgbClr val="FFFFFF"/>
              </a:gs>
              <a:gs pos="100000">
                <a:srgbClr val="FFFFFF"/>
              </a:gs>
            </a:gsLst>
            <a:lin ang="5400000" scaled="1"/>
            <a:tileRect/>
          </a:gradFill>
          <a:ln>
            <a:solidFill>
              <a:srgbClr val="969696"/>
            </a:solidFill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contrasting" dir="tl">
              <a:rot lat="0" lon="0" rev="17400000"/>
            </a:lightRig>
          </a:scene3d>
          <a:sp3d>
            <a:bevelT w="88900" h="88900"/>
          </a:sp3d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8" name="Rectangle 35"/>
          <p:cNvSpPr>
            <a:spLocks noChangeArrowheads="1"/>
          </p:cNvSpPr>
          <p:nvPr/>
        </p:nvSpPr>
        <p:spPr bwMode="gray">
          <a:xfrm>
            <a:off x="7162801" y="4495800"/>
            <a:ext cx="188094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noun base</a:t>
            </a:r>
          </a:p>
        </p:txBody>
      </p:sp>
      <p:sp>
        <p:nvSpPr>
          <p:cNvPr id="109" name="Line 36"/>
          <p:cNvSpPr>
            <a:spLocks noChangeShapeType="1"/>
          </p:cNvSpPr>
          <p:nvPr/>
        </p:nvSpPr>
        <p:spPr bwMode="gray">
          <a:xfrm>
            <a:off x="7026105" y="5029200"/>
            <a:ext cx="1873973" cy="0"/>
          </a:xfrm>
          <a:prstGeom prst="line">
            <a:avLst/>
          </a:prstGeom>
          <a:noFill/>
          <a:ln w="12700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</a:endParaRPr>
          </a:p>
        </p:txBody>
      </p:sp>
      <p:sp>
        <p:nvSpPr>
          <p:cNvPr id="114" name="Round Same Side Corner Rectangle 113"/>
          <p:cNvSpPr/>
          <p:nvPr/>
        </p:nvSpPr>
        <p:spPr bwMode="gray">
          <a:xfrm>
            <a:off x="76200" y="3980912"/>
            <a:ext cx="2141746" cy="493749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0000">
                <a:schemeClr val="accent1"/>
              </a:gs>
              <a:gs pos="50000">
                <a:schemeClr val="accent1">
                  <a:lumMod val="75000"/>
                </a:schemeClr>
              </a:gs>
              <a:gs pos="51000">
                <a:schemeClr val="accent1"/>
              </a:gs>
              <a:gs pos="85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54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>
              <a:defRPr/>
            </a:pPr>
            <a:r>
              <a:rPr lang="en-US" sz="3200" b="1" dirty="0">
                <a:effectLst>
                  <a:glow rad="63500">
                    <a:schemeClr val="accent1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{un-}</a:t>
            </a:r>
          </a:p>
        </p:txBody>
      </p:sp>
      <p:sp>
        <p:nvSpPr>
          <p:cNvPr id="115" name="Round Same Side Corner Rectangle 114"/>
          <p:cNvSpPr/>
          <p:nvPr/>
        </p:nvSpPr>
        <p:spPr bwMode="gray">
          <a:xfrm>
            <a:off x="2348207" y="3980912"/>
            <a:ext cx="2141746" cy="493749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0000">
                <a:schemeClr val="accent3"/>
              </a:gs>
              <a:gs pos="50000">
                <a:schemeClr val="accent3">
                  <a:lumMod val="75000"/>
                </a:schemeClr>
              </a:gs>
              <a:gs pos="51000">
                <a:schemeClr val="accent3"/>
              </a:gs>
              <a:gs pos="85000">
                <a:schemeClr val="accent3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54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>
              <a:defRPr/>
            </a:pPr>
            <a:r>
              <a:rPr lang="en-US" sz="3200" b="1" dirty="0">
                <a:effectLst>
                  <a:glow rad="63500">
                    <a:schemeClr val="accent1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{-ly}</a:t>
            </a:r>
          </a:p>
        </p:txBody>
      </p:sp>
      <p:sp>
        <p:nvSpPr>
          <p:cNvPr id="116" name="Round Same Side Corner Rectangle 115"/>
          <p:cNvSpPr/>
          <p:nvPr/>
        </p:nvSpPr>
        <p:spPr bwMode="gray">
          <a:xfrm>
            <a:off x="6892219" y="3980912"/>
            <a:ext cx="2141746" cy="493749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0000">
                <a:schemeClr val="accent6"/>
              </a:gs>
              <a:gs pos="50000">
                <a:schemeClr val="accent6">
                  <a:lumMod val="75000"/>
                </a:schemeClr>
              </a:gs>
              <a:gs pos="51000">
                <a:schemeClr val="accent6"/>
              </a:gs>
              <a:gs pos="85000">
                <a:schemeClr val="accent6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54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>
              <a:defRPr/>
            </a:pPr>
            <a:r>
              <a:rPr lang="en-US" sz="3200" b="1" dirty="0">
                <a:effectLst>
                  <a:glow rad="63500">
                    <a:schemeClr val="accent1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{man}</a:t>
            </a:r>
          </a:p>
        </p:txBody>
      </p:sp>
      <p:sp>
        <p:nvSpPr>
          <p:cNvPr id="117" name="Round Same Side Corner Rectangle 116"/>
          <p:cNvSpPr/>
          <p:nvPr/>
        </p:nvSpPr>
        <p:spPr bwMode="gray">
          <a:xfrm>
            <a:off x="4620214" y="3980912"/>
            <a:ext cx="2141746" cy="493749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0000">
                <a:schemeClr val="accent4"/>
              </a:gs>
              <a:gs pos="50000">
                <a:schemeClr val="accent4">
                  <a:lumMod val="75000"/>
                </a:schemeClr>
              </a:gs>
              <a:gs pos="51000">
                <a:schemeClr val="accent4"/>
              </a:gs>
              <a:gs pos="85000">
                <a:schemeClr val="accent4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54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>
              <a:defRPr/>
            </a:pPr>
            <a:r>
              <a:rPr lang="en-US" sz="3200" b="1" dirty="0">
                <a:effectLst>
                  <a:glow rad="63500">
                    <a:schemeClr val="accent1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{gentle}</a:t>
            </a:r>
          </a:p>
        </p:txBody>
      </p:sp>
      <p:cxnSp>
        <p:nvCxnSpPr>
          <p:cNvPr id="67" name="Shape 37"/>
          <p:cNvCxnSpPr>
            <a:endCxn id="85" idx="2"/>
          </p:cNvCxnSpPr>
          <p:nvPr/>
        </p:nvCxnSpPr>
        <p:spPr bwMode="auto">
          <a:xfrm rot="16200000" flipV="1">
            <a:off x="6028125" y="2045945"/>
            <a:ext cx="435030" cy="34349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hape 37"/>
          <p:cNvCxnSpPr>
            <a:endCxn id="85" idx="2"/>
          </p:cNvCxnSpPr>
          <p:nvPr/>
        </p:nvCxnSpPr>
        <p:spPr bwMode="auto">
          <a:xfrm rot="5400000" flipH="1" flipV="1">
            <a:off x="2620115" y="2072840"/>
            <a:ext cx="435030" cy="33811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hape 37"/>
          <p:cNvCxnSpPr>
            <a:endCxn id="85" idx="2"/>
          </p:cNvCxnSpPr>
          <p:nvPr/>
        </p:nvCxnSpPr>
        <p:spPr bwMode="auto">
          <a:xfrm rot="16200000" flipV="1">
            <a:off x="4892122" y="3181948"/>
            <a:ext cx="435030" cy="116289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hape 37"/>
          <p:cNvCxnSpPr>
            <a:endCxn id="85" idx="2"/>
          </p:cNvCxnSpPr>
          <p:nvPr/>
        </p:nvCxnSpPr>
        <p:spPr bwMode="auto">
          <a:xfrm rot="5400000" flipH="1" flipV="1">
            <a:off x="3756118" y="3208844"/>
            <a:ext cx="435030" cy="110910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AutoShape 22"/>
          <p:cNvSpPr>
            <a:spLocks noChangeArrowheads="1"/>
          </p:cNvSpPr>
          <p:nvPr/>
        </p:nvSpPr>
        <p:spPr bwMode="gray">
          <a:xfrm>
            <a:off x="2914055" y="2362200"/>
            <a:ext cx="3228266" cy="1183682"/>
          </a:xfrm>
          <a:prstGeom prst="roundRect">
            <a:avLst>
              <a:gd name="adj" fmla="val 9114"/>
            </a:avLst>
          </a:prstGeom>
          <a:gradFill>
            <a:gsLst>
              <a:gs pos="5000">
                <a:schemeClr val="accent2">
                  <a:lumMod val="20000"/>
                  <a:lumOff val="80000"/>
                </a:schemeClr>
              </a:gs>
              <a:gs pos="12000">
                <a:schemeClr val="accent2">
                  <a:lumMod val="40000"/>
                  <a:lumOff val="60000"/>
                </a:schemeClr>
              </a:gs>
              <a:gs pos="30000">
                <a:schemeClr val="accent2"/>
              </a:gs>
              <a:gs pos="68000">
                <a:schemeClr val="accent2">
                  <a:lumMod val="75000"/>
                </a:schemeClr>
              </a:gs>
              <a:gs pos="9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ln w="25400">
            <a:solidFill>
              <a:schemeClr val="accent2"/>
            </a:solidFill>
          </a:ln>
          <a:effectLst>
            <a:outerShdw blurRad="50800" dist="38100" dir="5400000" algn="ctr" rotWithShape="0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glow" dir="t"/>
          </a:scene3d>
          <a:sp3d extrusionH="63500" prstMaterial="matte"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defRPr/>
            </a:pPr>
            <a:endParaRPr lang="en-US" sz="2000" b="1" dirty="0">
              <a:solidFill>
                <a:srgbClr val="FFFFFF"/>
              </a:solidFill>
              <a:effectLst>
                <a:glow rad="101600">
                  <a:schemeClr val="accent1">
                    <a:lumMod val="50000"/>
                    <a:alpha val="60000"/>
                  </a:schemeClr>
                </a:glow>
              </a:effectLst>
              <a:cs typeface="Arial" pitchFamily="34" charset="0"/>
            </a:endParaRPr>
          </a:p>
        </p:txBody>
      </p:sp>
      <p:sp>
        <p:nvSpPr>
          <p:cNvPr id="90" name="Rectangle 11"/>
          <p:cNvSpPr>
            <a:spLocks noChangeArrowheads="1"/>
          </p:cNvSpPr>
          <p:nvPr/>
        </p:nvSpPr>
        <p:spPr bwMode="gray">
          <a:xfrm>
            <a:off x="2907982" y="2625240"/>
            <a:ext cx="3355406" cy="6211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ts val="1200"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ungentlemanly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04786" y="2696755"/>
            <a:ext cx="1964140" cy="555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ndara" pitchFamily="34" charset="0"/>
              </a:rPr>
              <a:t>(adj.)</a:t>
            </a: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gray">
          <a:xfrm>
            <a:off x="4786923" y="5029202"/>
            <a:ext cx="184360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noble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man</a:t>
            </a:r>
          </a:p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short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hand</a:t>
            </a:r>
          </a:p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sweet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heart</a:t>
            </a:r>
          </a:p>
        </p:txBody>
      </p:sp>
      <p:sp>
        <p:nvSpPr>
          <p:cNvPr id="51" name="Rectangle 11"/>
          <p:cNvSpPr>
            <a:spLocks noChangeArrowheads="1"/>
          </p:cNvSpPr>
          <p:nvPr/>
        </p:nvSpPr>
        <p:spPr bwMode="gray">
          <a:xfrm>
            <a:off x="7116038" y="5124271"/>
            <a:ext cx="184360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noble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man</a:t>
            </a:r>
          </a:p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short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hand</a:t>
            </a:r>
          </a:p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sweet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heart</a:t>
            </a:r>
          </a:p>
        </p:txBody>
      </p:sp>
    </p:spTree>
    <p:extLst>
      <p:ext uri="{BB962C8B-B14F-4D97-AF65-F5344CB8AC3E}">
        <p14:creationId xmlns:p14="http://schemas.microsoft.com/office/powerpoint/2010/main" val="125031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81" grpId="0" animBg="1"/>
      <p:bldP spid="86" grpId="0"/>
      <p:bldP spid="91" grpId="0" animBg="1"/>
      <p:bldP spid="92" grpId="0"/>
      <p:bldP spid="93" grpId="0" animBg="1"/>
      <p:bldP spid="94" grpId="0"/>
      <p:bldP spid="95" grpId="0" animBg="1"/>
      <p:bldP spid="96" grpId="0"/>
      <p:bldP spid="100" grpId="0" animBg="1"/>
      <p:bldP spid="104" grpId="0"/>
      <p:bldP spid="105" grpId="0" animBg="1"/>
      <p:bldP spid="107" grpId="0" animBg="1"/>
      <p:bldP spid="108" grpId="0"/>
      <p:bldP spid="109" grpId="0" animBg="1"/>
      <p:bldP spid="114" grpId="0" animBg="1"/>
      <p:bldP spid="115" grpId="0" animBg="1"/>
      <p:bldP spid="116" grpId="0" animBg="1"/>
      <p:bldP spid="117" grpId="0" animBg="1"/>
      <p:bldP spid="85" grpId="0" animBg="1"/>
      <p:bldP spid="90" grpId="0"/>
      <p:bldP spid="4" grpId="0"/>
      <p:bldP spid="46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6400" y="5206425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un-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19400" y="5206425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gentle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91000" y="5206424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man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0" y="5206424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-ly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6200" y="457200"/>
            <a:ext cx="8967545" cy="4267200"/>
            <a:chOff x="560832" y="2362200"/>
            <a:chExt cx="7876240" cy="4017522"/>
          </a:xfrm>
        </p:grpSpPr>
        <p:sp>
          <p:nvSpPr>
            <p:cNvPr id="8" name="Rectangle 16"/>
            <p:cNvSpPr>
              <a:spLocks noChangeArrowheads="1"/>
            </p:cNvSpPr>
            <p:nvPr/>
          </p:nvSpPr>
          <p:spPr bwMode="gray">
            <a:xfrm>
              <a:off x="565555" y="4352924"/>
              <a:ext cx="1871661" cy="2026798"/>
            </a:xfrm>
            <a:prstGeom prst="rect">
              <a:avLst/>
            </a:prstGeom>
            <a:gradFill flip="none" rotWithShape="1">
              <a:gsLst>
                <a:gs pos="0">
                  <a:srgbClr val="DDDDDD"/>
                </a:gs>
                <a:gs pos="42000">
                  <a:srgbClr val="FFFFFF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solidFill>
                <a:srgbClr val="969696"/>
              </a:solidFill>
            </a:ln>
            <a:effectLst>
              <a:reflection blurRad="6350" stA="50000" endA="300" endPos="38500" dist="508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l">
                <a:rot lat="0" lon="0" rev="17400000"/>
              </a:lightRig>
            </a:scene3d>
            <a:sp3d>
              <a:bevelT w="88900" h="88900"/>
            </a:sp3d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9" name="Rectangle 35"/>
            <p:cNvSpPr>
              <a:spLocks noChangeArrowheads="1"/>
            </p:cNvSpPr>
            <p:nvPr/>
          </p:nvSpPr>
          <p:spPr bwMode="gray">
            <a:xfrm>
              <a:off x="678425" y="4370961"/>
              <a:ext cx="1793231" cy="8982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800" b="1" dirty="0">
                  <a:solidFill>
                    <a:schemeClr val="accent1">
                      <a:lumMod val="75000"/>
                    </a:schemeClr>
                  </a:solidFill>
                  <a:latin typeface="Calibri" pitchFamily="34" charset="0"/>
                </a:rPr>
                <a:t>{un-} + adj. base </a:t>
              </a:r>
              <a:r>
                <a:rPr lang="en-US" sz="2800" b="1" dirty="0">
                  <a:solidFill>
                    <a:schemeClr val="accent1">
                      <a:lumMod val="75000"/>
                    </a:schemeClr>
                  </a:solidFill>
                  <a:latin typeface="Calibri" pitchFamily="34" charset="0"/>
                  <a:sym typeface="Wingdings" pitchFamily="2" charset="2"/>
                </a:rPr>
                <a:t> adj.</a:t>
              </a:r>
              <a:endParaRPr lang="en-US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10" name="Line 36"/>
            <p:cNvSpPr>
              <a:spLocks noChangeShapeType="1"/>
            </p:cNvSpPr>
            <p:nvPr/>
          </p:nvSpPr>
          <p:spPr bwMode="gray">
            <a:xfrm>
              <a:off x="678425" y="5160117"/>
              <a:ext cx="1645920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gray">
            <a:xfrm>
              <a:off x="665606" y="5160117"/>
              <a:ext cx="1890741" cy="11300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176213" indent="-176213" fontAlgn="base"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ts val="1200"/>
                <a:buFont typeface="Arial" pitchFamily="34" charset="0"/>
                <a:buChar char="•"/>
              </a:pPr>
              <a:r>
                <a:rPr lang="en-US" sz="2400" b="1" dirty="0">
                  <a:solidFill>
                    <a:srgbClr val="000000"/>
                  </a:solidFill>
                  <a:latin typeface="Calibri" pitchFamily="34" charset="0"/>
                </a:rPr>
                <a:t>un</a:t>
              </a:r>
              <a:r>
                <a:rPr lang="en-US" sz="2400" dirty="0">
                  <a:solidFill>
                    <a:srgbClr val="000000"/>
                  </a:solidFill>
                  <a:latin typeface="Calibri" pitchFamily="34" charset="0"/>
                </a:rPr>
                <a:t>easy</a:t>
              </a:r>
            </a:p>
            <a:p>
              <a:pPr marL="176213" indent="-176213" fontAlgn="base"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ts val="1200"/>
                <a:buFont typeface="Arial" pitchFamily="34" charset="0"/>
                <a:buChar char="•"/>
              </a:pPr>
              <a:r>
                <a:rPr lang="en-US" sz="2400" b="1" dirty="0">
                  <a:solidFill>
                    <a:srgbClr val="000000"/>
                  </a:solidFill>
                  <a:latin typeface="Calibri" pitchFamily="34" charset="0"/>
                </a:rPr>
                <a:t>un</a:t>
              </a:r>
              <a:r>
                <a:rPr lang="en-US" sz="2400" dirty="0">
                  <a:solidFill>
                    <a:srgbClr val="000000"/>
                  </a:solidFill>
                  <a:latin typeface="Calibri" pitchFamily="34" charset="0"/>
                </a:rPr>
                <a:t>fortunate</a:t>
              </a:r>
            </a:p>
            <a:p>
              <a:pPr marL="176213" indent="-176213" fontAlgn="base"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ts val="1200"/>
                <a:buFont typeface="Arial" pitchFamily="34" charset="0"/>
                <a:buChar char="•"/>
              </a:pPr>
              <a:r>
                <a:rPr lang="en-US" sz="2400" b="1" dirty="0">
                  <a:solidFill>
                    <a:srgbClr val="000000"/>
                  </a:solidFill>
                  <a:latin typeface="Calibri" pitchFamily="34" charset="0"/>
                </a:rPr>
                <a:t>un</a:t>
              </a:r>
              <a:r>
                <a:rPr lang="en-US" sz="2400" dirty="0">
                  <a:solidFill>
                    <a:srgbClr val="000000"/>
                  </a:solidFill>
                  <a:latin typeface="Calibri" pitchFamily="34" charset="0"/>
                </a:rPr>
                <a:t>lucky</a:t>
              </a:r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gray">
            <a:xfrm>
              <a:off x="2561070" y="4352924"/>
              <a:ext cx="1871661" cy="2026798"/>
            </a:xfrm>
            <a:prstGeom prst="rect">
              <a:avLst/>
            </a:prstGeom>
            <a:gradFill flip="none" rotWithShape="1">
              <a:gsLst>
                <a:gs pos="0">
                  <a:srgbClr val="DDDDDD"/>
                </a:gs>
                <a:gs pos="42000">
                  <a:srgbClr val="FFFFFF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solidFill>
                <a:srgbClr val="969696"/>
              </a:solidFill>
            </a:ln>
            <a:effectLst>
              <a:reflection blurRad="6350" stA="50000" endA="300" endPos="38500" dist="508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l">
                <a:rot lat="0" lon="0" rev="17400000"/>
              </a:lightRig>
            </a:scene3d>
            <a:sp3d>
              <a:bevelT w="88900" h="88900"/>
            </a:sp3d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3" name="Rectangle 35"/>
            <p:cNvSpPr>
              <a:spLocks noChangeArrowheads="1"/>
            </p:cNvSpPr>
            <p:nvPr/>
          </p:nvSpPr>
          <p:spPr bwMode="gray">
            <a:xfrm>
              <a:off x="2603415" y="4299220"/>
              <a:ext cx="1906101" cy="8982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800" b="1" dirty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</a:rPr>
                <a:t>noun base + {-ly} </a:t>
              </a:r>
              <a:r>
                <a:rPr lang="en-US" sz="2800" b="1" dirty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  <a:sym typeface="Wingdings" pitchFamily="2" charset="2"/>
                </a:rPr>
                <a:t> adj.</a:t>
              </a:r>
              <a:endParaRPr lang="en-US" sz="2800" b="1" dirty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gray">
            <a:xfrm>
              <a:off x="2647270" y="5160117"/>
              <a:ext cx="1645920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gray">
            <a:xfrm>
              <a:off x="2673940" y="5249626"/>
              <a:ext cx="1619250" cy="11300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ts val="1200"/>
                <a:buFont typeface="Arial" pitchFamily="34" charset="0"/>
                <a:buChar char="•"/>
              </a:pPr>
              <a:r>
                <a:rPr lang="en-US" sz="2400" dirty="0">
                  <a:solidFill>
                    <a:srgbClr val="000000"/>
                  </a:solidFill>
                  <a:latin typeface="Calibri" pitchFamily="34" charset="0"/>
                </a:rPr>
                <a:t> man</a:t>
              </a:r>
              <a:r>
                <a:rPr lang="en-US" sz="2400" b="1" dirty="0">
                  <a:solidFill>
                    <a:srgbClr val="000000"/>
                  </a:solidFill>
                  <a:latin typeface="Calibri" pitchFamily="34" charset="0"/>
                </a:rPr>
                <a:t>ly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ts val="1200"/>
                <a:buFont typeface="Arial" pitchFamily="34" charset="0"/>
                <a:buChar char="•"/>
              </a:pPr>
              <a:r>
                <a:rPr lang="en-US" sz="2400" dirty="0">
                  <a:solidFill>
                    <a:srgbClr val="000000"/>
                  </a:solidFill>
                  <a:latin typeface="Calibri" pitchFamily="34" charset="0"/>
                </a:rPr>
                <a:t> woman</a:t>
              </a:r>
              <a:r>
                <a:rPr lang="en-US" sz="2400" b="1" dirty="0">
                  <a:solidFill>
                    <a:srgbClr val="000000"/>
                  </a:solidFill>
                  <a:latin typeface="Calibri" pitchFamily="34" charset="0"/>
                </a:rPr>
                <a:t>ly</a:t>
              </a:r>
              <a:r>
                <a:rPr lang="en-US" sz="2400" dirty="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ts val="1200"/>
                <a:buFont typeface="Arial" pitchFamily="34" charset="0"/>
                <a:buChar char="•"/>
              </a:pPr>
              <a:r>
                <a:rPr lang="en-US" sz="2400" dirty="0">
                  <a:solidFill>
                    <a:srgbClr val="000000"/>
                  </a:solidFill>
                  <a:latin typeface="Calibri" pitchFamily="34" charset="0"/>
                </a:rPr>
                <a:t> scholar</a:t>
              </a:r>
              <a:r>
                <a:rPr lang="en-US" sz="2400" b="1" dirty="0">
                  <a:solidFill>
                    <a:srgbClr val="000000"/>
                  </a:solidFill>
                  <a:latin typeface="Calibri" pitchFamily="34" charset="0"/>
                </a:rPr>
                <a:t>ly</a:t>
              </a: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gray">
            <a:xfrm>
              <a:off x="4556585" y="4352924"/>
              <a:ext cx="1871661" cy="2026798"/>
            </a:xfrm>
            <a:prstGeom prst="rect">
              <a:avLst/>
            </a:prstGeom>
            <a:gradFill flip="none" rotWithShape="1">
              <a:gsLst>
                <a:gs pos="0">
                  <a:srgbClr val="DDDDDD"/>
                </a:gs>
                <a:gs pos="42000">
                  <a:srgbClr val="FFFFFF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solidFill>
                <a:srgbClr val="969696"/>
              </a:solidFill>
            </a:ln>
            <a:effectLst>
              <a:reflection blurRad="6350" stA="50000" endA="300" endPos="38500" dist="508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l">
                <a:rot lat="0" lon="0" rev="17400000"/>
              </a:lightRig>
            </a:scene3d>
            <a:sp3d>
              <a:bevelT w="88900" h="88900"/>
            </a:sp3d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7" name="Rectangle 35"/>
            <p:cNvSpPr>
              <a:spLocks noChangeArrowheads="1"/>
            </p:cNvSpPr>
            <p:nvPr/>
          </p:nvSpPr>
          <p:spPr bwMode="gray">
            <a:xfrm>
              <a:off x="4777831" y="4380545"/>
              <a:ext cx="1404856" cy="49260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800" b="1" dirty="0">
                  <a:solidFill>
                    <a:schemeClr val="accent4">
                      <a:lumMod val="75000"/>
                    </a:schemeClr>
                  </a:solidFill>
                  <a:latin typeface="Calibri" pitchFamily="34" charset="0"/>
                </a:rPr>
                <a:t>adj. base</a:t>
              </a:r>
            </a:p>
          </p:txBody>
        </p:sp>
        <p:sp>
          <p:nvSpPr>
            <p:cNvPr id="18" name="Line 36"/>
            <p:cNvSpPr>
              <a:spLocks noChangeShapeType="1"/>
            </p:cNvSpPr>
            <p:nvPr/>
          </p:nvSpPr>
          <p:spPr bwMode="gray">
            <a:xfrm>
              <a:off x="4669455" y="4873151"/>
              <a:ext cx="1645920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gray">
            <a:xfrm>
              <a:off x="6552099" y="4352924"/>
              <a:ext cx="1871661" cy="2026798"/>
            </a:xfrm>
            <a:prstGeom prst="rect">
              <a:avLst/>
            </a:prstGeom>
            <a:gradFill flip="none" rotWithShape="1">
              <a:gsLst>
                <a:gs pos="0">
                  <a:srgbClr val="DDDDDD"/>
                </a:gs>
                <a:gs pos="42000">
                  <a:srgbClr val="FFFFFF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solidFill>
                <a:srgbClr val="969696"/>
              </a:solidFill>
            </a:ln>
            <a:effectLst>
              <a:reflection blurRad="6350" stA="50000" endA="300" endPos="38500" dist="508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l">
                <a:rot lat="0" lon="0" rev="17400000"/>
              </a:lightRig>
            </a:scene3d>
            <a:sp3d>
              <a:bevelT w="88900" h="88900"/>
            </a:sp3d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0" name="Rectangle 35"/>
            <p:cNvSpPr>
              <a:spLocks noChangeArrowheads="1"/>
            </p:cNvSpPr>
            <p:nvPr/>
          </p:nvSpPr>
          <p:spPr bwMode="gray">
            <a:xfrm>
              <a:off x="6785029" y="4370961"/>
              <a:ext cx="1652043" cy="49260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Calibri" pitchFamily="34" charset="0"/>
                </a:rPr>
                <a:t>noun base</a:t>
              </a:r>
            </a:p>
          </p:txBody>
        </p:sp>
        <p:sp>
          <p:nvSpPr>
            <p:cNvPr id="21" name="Line 36"/>
            <p:cNvSpPr>
              <a:spLocks noChangeShapeType="1"/>
            </p:cNvSpPr>
            <p:nvPr/>
          </p:nvSpPr>
          <p:spPr bwMode="gray">
            <a:xfrm>
              <a:off x="6664969" y="4873151"/>
              <a:ext cx="1645920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" name="Round Same Side Corner Rectangle 21"/>
            <p:cNvSpPr/>
            <p:nvPr/>
          </p:nvSpPr>
          <p:spPr bwMode="gray">
            <a:xfrm>
              <a:off x="560832" y="3886200"/>
              <a:ext cx="1881106" cy="464859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20000">
                  <a:schemeClr val="accent1"/>
                </a:gs>
                <a:gs pos="50000">
                  <a:schemeClr val="accent1">
                    <a:lumMod val="75000"/>
                  </a:schemeClr>
                </a:gs>
                <a:gs pos="51000">
                  <a:schemeClr val="accent1"/>
                </a:gs>
                <a:gs pos="85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50800" dist="38100" dir="54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tIns="0" rtlCol="0" anchor="ctr"/>
            <a:lstStyle/>
            <a:p>
              <a:pPr algn="ctr">
                <a:defRPr/>
              </a:pPr>
              <a:r>
                <a:rPr lang="en-US" sz="3200" b="1" dirty="0">
                  <a:effectLst>
                    <a:glow rad="63500">
                      <a:schemeClr val="accent1">
                        <a:lumMod val="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rial" pitchFamily="34" charset="0"/>
                </a:rPr>
                <a:t>{un-}</a:t>
              </a:r>
            </a:p>
          </p:txBody>
        </p:sp>
        <p:sp>
          <p:nvSpPr>
            <p:cNvPr id="23" name="Round Same Side Corner Rectangle 22"/>
            <p:cNvSpPr/>
            <p:nvPr/>
          </p:nvSpPr>
          <p:spPr bwMode="gray">
            <a:xfrm>
              <a:off x="2556347" y="3886200"/>
              <a:ext cx="1881106" cy="464859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20000">
                  <a:schemeClr val="accent3"/>
                </a:gs>
                <a:gs pos="50000">
                  <a:schemeClr val="accent3">
                    <a:lumMod val="75000"/>
                  </a:schemeClr>
                </a:gs>
                <a:gs pos="51000">
                  <a:schemeClr val="accent3"/>
                </a:gs>
                <a:gs pos="85000">
                  <a:schemeClr val="accent3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50800" dist="38100" dir="54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tIns="0" rtlCol="0" anchor="ctr"/>
            <a:lstStyle/>
            <a:p>
              <a:pPr algn="ctr">
                <a:defRPr/>
              </a:pPr>
              <a:r>
                <a:rPr lang="en-US" sz="3200" b="1" dirty="0">
                  <a:effectLst>
                    <a:glow rad="63500">
                      <a:schemeClr val="accent1">
                        <a:lumMod val="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rial" pitchFamily="34" charset="0"/>
                </a:rPr>
                <a:t>{-ly}</a:t>
              </a:r>
            </a:p>
          </p:txBody>
        </p:sp>
        <p:sp>
          <p:nvSpPr>
            <p:cNvPr id="24" name="Round Same Side Corner Rectangle 23"/>
            <p:cNvSpPr/>
            <p:nvPr/>
          </p:nvSpPr>
          <p:spPr bwMode="gray">
            <a:xfrm>
              <a:off x="6547376" y="3886200"/>
              <a:ext cx="1881106" cy="464859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20000">
                  <a:schemeClr val="accent6"/>
                </a:gs>
                <a:gs pos="50000">
                  <a:schemeClr val="accent6">
                    <a:lumMod val="75000"/>
                  </a:schemeClr>
                </a:gs>
                <a:gs pos="51000">
                  <a:schemeClr val="accent6"/>
                </a:gs>
                <a:gs pos="85000">
                  <a:schemeClr val="accent6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50800" dist="38100" dir="54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tIns="0" rtlCol="0" anchor="ctr"/>
            <a:lstStyle/>
            <a:p>
              <a:pPr algn="ctr">
                <a:defRPr/>
              </a:pPr>
              <a:r>
                <a:rPr lang="en-US" sz="3200" b="1" dirty="0">
                  <a:effectLst>
                    <a:glow rad="63500">
                      <a:schemeClr val="accent1">
                        <a:lumMod val="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rial" pitchFamily="34" charset="0"/>
                </a:rPr>
                <a:t>{man}</a:t>
              </a:r>
            </a:p>
          </p:txBody>
        </p:sp>
        <p:sp>
          <p:nvSpPr>
            <p:cNvPr id="25" name="Round Same Side Corner Rectangle 24"/>
            <p:cNvSpPr/>
            <p:nvPr/>
          </p:nvSpPr>
          <p:spPr bwMode="gray">
            <a:xfrm>
              <a:off x="4551862" y="3886200"/>
              <a:ext cx="1881106" cy="464859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20000">
                  <a:schemeClr val="accent4"/>
                </a:gs>
                <a:gs pos="50000">
                  <a:schemeClr val="accent4">
                    <a:lumMod val="75000"/>
                  </a:schemeClr>
                </a:gs>
                <a:gs pos="51000">
                  <a:schemeClr val="accent4"/>
                </a:gs>
                <a:gs pos="85000">
                  <a:schemeClr val="accent4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50800" dist="38100" dir="54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tIns="0" rtlCol="0" anchor="ctr"/>
            <a:lstStyle/>
            <a:p>
              <a:pPr algn="ctr">
                <a:defRPr/>
              </a:pPr>
              <a:r>
                <a:rPr lang="en-US" sz="3200" b="1" dirty="0">
                  <a:effectLst>
                    <a:glow rad="63500">
                      <a:schemeClr val="accent1">
                        <a:lumMod val="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rial" pitchFamily="34" charset="0"/>
                </a:rPr>
                <a:t>{gentle}</a:t>
              </a:r>
            </a:p>
          </p:txBody>
        </p:sp>
        <p:cxnSp>
          <p:nvCxnSpPr>
            <p:cNvPr id="26" name="Shape 37"/>
            <p:cNvCxnSpPr>
              <a:endCxn id="30" idx="2"/>
            </p:cNvCxnSpPr>
            <p:nvPr/>
          </p:nvCxnSpPr>
          <p:spPr bwMode="auto">
            <a:xfrm rot="16200000" flipV="1">
              <a:off x="5774694" y="2172965"/>
              <a:ext cx="409576" cy="301689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hape 37"/>
            <p:cNvCxnSpPr>
              <a:endCxn id="30" idx="2"/>
            </p:cNvCxnSpPr>
            <p:nvPr/>
          </p:nvCxnSpPr>
          <p:spPr bwMode="auto">
            <a:xfrm rot="5400000" flipH="1" flipV="1">
              <a:off x="2781422" y="2196587"/>
              <a:ext cx="409576" cy="296965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hape 37"/>
            <p:cNvCxnSpPr>
              <a:endCxn id="30" idx="2"/>
            </p:cNvCxnSpPr>
            <p:nvPr/>
          </p:nvCxnSpPr>
          <p:spPr bwMode="auto">
            <a:xfrm rot="16200000" flipV="1">
              <a:off x="4776937" y="3170722"/>
              <a:ext cx="409576" cy="102138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hape 37"/>
            <p:cNvCxnSpPr>
              <a:endCxn id="30" idx="2"/>
            </p:cNvCxnSpPr>
            <p:nvPr/>
          </p:nvCxnSpPr>
          <p:spPr bwMode="auto">
            <a:xfrm rot="5400000" flipH="1" flipV="1">
              <a:off x="3779179" y="3194345"/>
              <a:ext cx="409576" cy="97413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AutoShape 22"/>
            <p:cNvSpPr>
              <a:spLocks noChangeArrowheads="1"/>
            </p:cNvSpPr>
            <p:nvPr/>
          </p:nvSpPr>
          <p:spPr bwMode="gray">
            <a:xfrm>
              <a:off x="3053334" y="2362200"/>
              <a:ext cx="2835402" cy="1114424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3048000" y="2609849"/>
              <a:ext cx="2947070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ungentlemanly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943600" y="2677180"/>
              <a:ext cx="17251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latin typeface="Candara" pitchFamily="34" charset="0"/>
                </a:rPr>
                <a:t>(adj.)</a:t>
              </a:r>
            </a:p>
          </p:txBody>
        </p:sp>
      </p:grpSp>
      <p:cxnSp>
        <p:nvCxnSpPr>
          <p:cNvPr id="34" name="Straight Connector 33"/>
          <p:cNvCxnSpPr/>
          <p:nvPr/>
        </p:nvCxnSpPr>
        <p:spPr bwMode="auto">
          <a:xfrm>
            <a:off x="2895600" y="5206424"/>
            <a:ext cx="0" cy="142297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 bwMode="auto">
          <a:xfrm>
            <a:off x="1931659" y="6629400"/>
            <a:ext cx="4677901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 bwMode="auto">
          <a:xfrm>
            <a:off x="5538687" y="5206424"/>
            <a:ext cx="0" cy="104197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 bwMode="auto">
          <a:xfrm>
            <a:off x="3107804" y="6248400"/>
            <a:ext cx="3496379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 bwMode="auto">
          <a:xfrm>
            <a:off x="4419600" y="5282625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 bwMode="auto">
          <a:xfrm>
            <a:off x="3107804" y="5867400"/>
            <a:ext cx="2226196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Rectangle 11"/>
          <p:cNvSpPr>
            <a:spLocks noChangeArrowheads="1"/>
          </p:cNvSpPr>
          <p:nvPr/>
        </p:nvSpPr>
        <p:spPr bwMode="gray">
          <a:xfrm>
            <a:off x="4786923" y="3276602"/>
            <a:ext cx="184360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noble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man</a:t>
            </a:r>
          </a:p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short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hand</a:t>
            </a:r>
          </a:p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sweet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heart</a:t>
            </a:r>
          </a:p>
        </p:txBody>
      </p:sp>
      <p:sp>
        <p:nvSpPr>
          <p:cNvPr id="52" name="Rectangle 11"/>
          <p:cNvSpPr>
            <a:spLocks noChangeArrowheads="1"/>
          </p:cNvSpPr>
          <p:nvPr/>
        </p:nvSpPr>
        <p:spPr bwMode="gray">
          <a:xfrm>
            <a:off x="7116038" y="3219271"/>
            <a:ext cx="184360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noble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man</a:t>
            </a:r>
          </a:p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short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hand</a:t>
            </a:r>
          </a:p>
          <a:p>
            <a:pPr marL="176213" indent="-176213" fontAlgn="base"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ts val="1200"/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sweet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heart</a:t>
            </a:r>
          </a:p>
        </p:txBody>
      </p:sp>
    </p:spTree>
    <p:extLst>
      <p:ext uri="{BB962C8B-B14F-4D97-AF65-F5344CB8AC3E}">
        <p14:creationId xmlns:p14="http://schemas.microsoft.com/office/powerpoint/2010/main" val="81889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533400" y="1862138"/>
            <a:ext cx="8458200" cy="1414462"/>
            <a:chOff x="533400" y="1862138"/>
            <a:chExt cx="6248400" cy="990600"/>
          </a:xfrm>
        </p:grpSpPr>
        <p:grpSp>
          <p:nvGrpSpPr>
            <p:cNvPr id="17" name="Group 3"/>
            <p:cNvGrpSpPr>
              <a:grpSpLocks/>
            </p:cNvGrpSpPr>
            <p:nvPr/>
          </p:nvGrpSpPr>
          <p:grpSpPr bwMode="auto">
            <a:xfrm>
              <a:off x="533400" y="1862138"/>
              <a:ext cx="6248400" cy="990600"/>
              <a:chOff x="720" y="1392"/>
              <a:chExt cx="4058" cy="480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lt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" name="Group 5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20" name="AutoShape 6"/>
                <p:cNvSpPr>
                  <a:spLocks noChangeArrowheads="1"/>
                </p:cNvSpPr>
                <p:nvPr/>
              </p:nvSpPr>
              <p:spPr bwMode="lt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41176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1" name="AutoShape 7"/>
                <p:cNvSpPr>
                  <a:spLocks noChangeArrowheads="1"/>
                </p:cNvSpPr>
                <p:nvPr/>
              </p:nvSpPr>
              <p:spPr bwMode="lt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33333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0" name="Text Box 42"/>
            <p:cNvSpPr txBox="1">
              <a:spLocks noChangeArrowheads="1"/>
            </p:cNvSpPr>
            <p:nvPr/>
          </p:nvSpPr>
          <p:spPr bwMode="black">
            <a:xfrm>
              <a:off x="785542" y="1945522"/>
              <a:ext cx="5996258" cy="840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sz="2400" dirty="0">
                  <a:latin typeface="Calibri" pitchFamily="34" charset="0"/>
                  <a:cs typeface="Arial" charset="0"/>
                </a:rPr>
                <a:t>If a word </a:t>
              </a:r>
              <a:r>
                <a:rPr lang="en-US" sz="2400" b="1" dirty="0">
                  <a:latin typeface="Calibri" pitchFamily="34" charset="0"/>
                  <a:cs typeface="Arial" charset="0"/>
                </a:rPr>
                <a:t>ends in an inflectional suffix</a:t>
              </a:r>
              <a:r>
                <a:rPr lang="en-US" sz="2400" dirty="0">
                  <a:latin typeface="Calibri" pitchFamily="34" charset="0"/>
                  <a:cs typeface="Arial" charset="0"/>
                </a:rPr>
                <a:t>, the 1</a:t>
              </a:r>
              <a:r>
                <a:rPr lang="en-US" sz="2400" baseline="30000" dirty="0">
                  <a:latin typeface="Calibri" pitchFamily="34" charset="0"/>
                  <a:cs typeface="Arial" charset="0"/>
                </a:rPr>
                <a:t>st</a:t>
              </a:r>
              <a:r>
                <a:rPr lang="en-US" sz="2400" dirty="0">
                  <a:latin typeface="Calibri" pitchFamily="34" charset="0"/>
                  <a:cs typeface="Arial" charset="0"/>
                </a:rPr>
                <a:t> cut is between this suffix and the rest of the word.</a:t>
              </a:r>
            </a:p>
          </p:txBody>
        </p:sp>
      </p:grpSp>
      <p:sp>
        <p:nvSpPr>
          <p:cNvPr id="3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2. Some recommendations on IC division</a:t>
            </a: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304800" y="1633538"/>
            <a:ext cx="611188" cy="608013"/>
            <a:chOff x="579" y="1386"/>
            <a:chExt cx="385" cy="383"/>
          </a:xfrm>
        </p:grpSpPr>
        <p:sp>
          <p:nvSpPr>
            <p:cNvPr id="23" name="Oval 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4" name="Group 1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5" name="Oval 1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6" name="Oval 1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7" name="Oval 1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8" name="Oval 1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</p:grpSp>
      <p:sp>
        <p:nvSpPr>
          <p:cNvPr id="29" name="Text Box 15"/>
          <p:cNvSpPr txBox="1">
            <a:spLocks noChangeArrowheads="1"/>
          </p:cNvSpPr>
          <p:nvPr/>
        </p:nvSpPr>
        <p:spPr bwMode="gray">
          <a:xfrm>
            <a:off x="412750" y="1703388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080808"/>
                </a:solidFill>
                <a:cs typeface="Arial" charset="0"/>
              </a:rPr>
              <a:t>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-304800" y="5105401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pre-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14400" y="5105401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+ conceiv(e)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819400" y="51054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-ed</a:t>
            </a:r>
          </a:p>
        </p:txBody>
      </p:sp>
      <p:sp>
        <p:nvSpPr>
          <p:cNvPr id="36" name="AutoShape 22"/>
          <p:cNvSpPr>
            <a:spLocks noChangeArrowheads="1"/>
          </p:cNvSpPr>
          <p:nvPr/>
        </p:nvSpPr>
        <p:spPr bwMode="gray">
          <a:xfrm>
            <a:off x="431113" y="3962400"/>
            <a:ext cx="3228266" cy="741729"/>
          </a:xfrm>
          <a:prstGeom prst="roundRect">
            <a:avLst>
              <a:gd name="adj" fmla="val 9114"/>
            </a:avLst>
          </a:prstGeom>
          <a:gradFill>
            <a:gsLst>
              <a:gs pos="5000">
                <a:schemeClr val="accent2">
                  <a:lumMod val="20000"/>
                  <a:lumOff val="80000"/>
                </a:schemeClr>
              </a:gs>
              <a:gs pos="12000">
                <a:schemeClr val="accent2">
                  <a:lumMod val="40000"/>
                  <a:lumOff val="60000"/>
                </a:schemeClr>
              </a:gs>
              <a:gs pos="30000">
                <a:schemeClr val="accent2"/>
              </a:gs>
              <a:gs pos="68000">
                <a:schemeClr val="accent2">
                  <a:lumMod val="75000"/>
                </a:schemeClr>
              </a:gs>
              <a:gs pos="9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ln w="25400">
            <a:solidFill>
              <a:schemeClr val="accent2"/>
            </a:solidFill>
          </a:ln>
          <a:effectLst>
            <a:outerShdw blurRad="50800" dist="38100" dir="5400000" algn="ctr" rotWithShape="0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glow" dir="t"/>
          </a:scene3d>
          <a:sp3d extrusionH="63500" prstMaterial="matte"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defRPr/>
            </a:pPr>
            <a:endParaRPr lang="en-US" sz="2000" b="1" dirty="0">
              <a:solidFill>
                <a:srgbClr val="FFFFFF"/>
              </a:solidFill>
              <a:effectLst>
                <a:glow rad="101600">
                  <a:schemeClr val="accent1">
                    <a:lumMod val="50000"/>
                    <a:alpha val="60000"/>
                  </a:schemeClr>
                </a:glow>
              </a:effectLst>
              <a:cs typeface="Arial" pitchFamily="34" charset="0"/>
            </a:endParaRPr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gray">
          <a:xfrm>
            <a:off x="425040" y="4018329"/>
            <a:ext cx="335540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ts val="1200"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preconceived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3271684" y="5105401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 bwMode="auto">
          <a:xfrm>
            <a:off x="152400" y="5690175"/>
            <a:ext cx="3805084" cy="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AutoShape 22"/>
          <p:cNvSpPr>
            <a:spLocks noChangeArrowheads="1"/>
          </p:cNvSpPr>
          <p:nvPr/>
        </p:nvSpPr>
        <p:spPr bwMode="gray">
          <a:xfrm>
            <a:off x="5413667" y="3962400"/>
            <a:ext cx="3228266" cy="741729"/>
          </a:xfrm>
          <a:prstGeom prst="roundRect">
            <a:avLst>
              <a:gd name="adj" fmla="val 9114"/>
            </a:avLst>
          </a:prstGeom>
          <a:gradFill>
            <a:gsLst>
              <a:gs pos="5000">
                <a:schemeClr val="accent2">
                  <a:lumMod val="20000"/>
                  <a:lumOff val="80000"/>
                </a:schemeClr>
              </a:gs>
              <a:gs pos="12000">
                <a:schemeClr val="accent2">
                  <a:lumMod val="40000"/>
                  <a:lumOff val="60000"/>
                </a:schemeClr>
              </a:gs>
              <a:gs pos="30000">
                <a:schemeClr val="accent2"/>
              </a:gs>
              <a:gs pos="68000">
                <a:schemeClr val="accent2">
                  <a:lumMod val="75000"/>
                </a:schemeClr>
              </a:gs>
              <a:gs pos="9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ln w="25400">
            <a:solidFill>
              <a:schemeClr val="accent2"/>
            </a:solidFill>
          </a:ln>
          <a:effectLst>
            <a:outerShdw blurRad="50800" dist="38100" dir="5400000" algn="ctr" rotWithShape="0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glow" dir="t"/>
          </a:scene3d>
          <a:sp3d extrusionH="63500" prstMaterial="matte"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defRPr/>
            </a:pPr>
            <a:endParaRPr lang="en-US" sz="2000" b="1" dirty="0">
              <a:solidFill>
                <a:srgbClr val="FFFFFF"/>
              </a:solidFill>
              <a:effectLst>
                <a:glow rad="101600">
                  <a:schemeClr val="accent1">
                    <a:lumMod val="50000"/>
                    <a:alpha val="60000"/>
                  </a:schemeClr>
                </a:glow>
              </a:effectLst>
              <a:cs typeface="Arial" pitchFamily="34" charset="0"/>
            </a:endParaRPr>
          </a:p>
        </p:txBody>
      </p:sp>
      <p:sp>
        <p:nvSpPr>
          <p:cNvPr id="43" name="Rectangle 11"/>
          <p:cNvSpPr>
            <a:spLocks noChangeArrowheads="1"/>
          </p:cNvSpPr>
          <p:nvPr/>
        </p:nvSpPr>
        <p:spPr bwMode="gray">
          <a:xfrm>
            <a:off x="5407594" y="4018329"/>
            <a:ext cx="335540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ts val="1200"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malformations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24400" y="5130225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mal-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943600" y="5130225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+ formation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772400" y="5130224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-s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8224684" y="5130225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 bwMode="auto">
          <a:xfrm>
            <a:off x="5181600" y="5715000"/>
            <a:ext cx="3805084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06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" grpId="0"/>
      <p:bldP spid="33" grpId="0"/>
      <p:bldP spid="34" grpId="0"/>
      <p:bldP spid="35" grpId="0"/>
      <p:bldP spid="36" grpId="0" animBg="1"/>
      <p:bldP spid="37" grpId="0"/>
      <p:bldP spid="42" grpId="0" animBg="1"/>
      <p:bldP spid="43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95300" y="1862138"/>
            <a:ext cx="8458200" cy="881062"/>
            <a:chOff x="533400" y="1862138"/>
            <a:chExt cx="6248400" cy="990600"/>
          </a:xfrm>
        </p:grpSpPr>
        <p:grpSp>
          <p:nvGrpSpPr>
            <p:cNvPr id="17" name="Group 3"/>
            <p:cNvGrpSpPr>
              <a:grpSpLocks/>
            </p:cNvGrpSpPr>
            <p:nvPr/>
          </p:nvGrpSpPr>
          <p:grpSpPr bwMode="auto">
            <a:xfrm>
              <a:off x="533400" y="1862138"/>
              <a:ext cx="6248400" cy="990600"/>
              <a:chOff x="720" y="1392"/>
              <a:chExt cx="4058" cy="480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lt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" name="Group 5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20" name="AutoShape 6"/>
                <p:cNvSpPr>
                  <a:spLocks noChangeArrowheads="1"/>
                </p:cNvSpPr>
                <p:nvPr/>
              </p:nvSpPr>
              <p:spPr bwMode="lt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41176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1" name="AutoShape 7"/>
                <p:cNvSpPr>
                  <a:spLocks noChangeArrowheads="1"/>
                </p:cNvSpPr>
                <p:nvPr/>
              </p:nvSpPr>
              <p:spPr bwMode="lt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33333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0" name="Text Box 42"/>
            <p:cNvSpPr txBox="1">
              <a:spLocks noChangeArrowheads="1"/>
            </p:cNvSpPr>
            <p:nvPr/>
          </p:nvSpPr>
          <p:spPr bwMode="black">
            <a:xfrm>
              <a:off x="785542" y="1945522"/>
              <a:ext cx="5996258" cy="7266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sz="2400" dirty="0">
                  <a:latin typeface="Calibri" pitchFamily="34" charset="0"/>
                  <a:cs typeface="Arial" charset="0"/>
                </a:rPr>
                <a:t>One of the IC’s should be, if possible, a free form.</a:t>
              </a:r>
            </a:p>
          </p:txBody>
        </p:sp>
      </p:grpSp>
      <p:sp>
        <p:nvSpPr>
          <p:cNvPr id="3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2. Some recommendations on IC division</a:t>
            </a: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304800" y="1633538"/>
            <a:ext cx="611188" cy="608013"/>
            <a:chOff x="579" y="1386"/>
            <a:chExt cx="385" cy="383"/>
          </a:xfrm>
        </p:grpSpPr>
        <p:sp>
          <p:nvSpPr>
            <p:cNvPr id="23" name="Oval 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4" name="Group 1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5" name="Oval 1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6" name="Oval 1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7" name="Oval 1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8" name="Oval 1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</p:grpSp>
      <p:sp>
        <p:nvSpPr>
          <p:cNvPr id="29" name="Text Box 15"/>
          <p:cNvSpPr txBox="1">
            <a:spLocks noChangeArrowheads="1"/>
          </p:cNvSpPr>
          <p:nvPr/>
        </p:nvSpPr>
        <p:spPr bwMode="gray">
          <a:xfrm>
            <a:off x="412750" y="1703388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080808"/>
                </a:solidFill>
                <a:cs typeface="Arial" charset="0"/>
              </a:rPr>
              <a:t>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-228600" y="3810001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en-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43000" y="3810001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large+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09800" y="38100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-ment</a:t>
            </a:r>
          </a:p>
        </p:txBody>
      </p:sp>
      <p:sp>
        <p:nvSpPr>
          <p:cNvPr id="36" name="AutoShape 22"/>
          <p:cNvSpPr>
            <a:spLocks noChangeArrowheads="1"/>
          </p:cNvSpPr>
          <p:nvPr/>
        </p:nvSpPr>
        <p:spPr bwMode="gray">
          <a:xfrm>
            <a:off x="3072167" y="2971800"/>
            <a:ext cx="3228266" cy="741729"/>
          </a:xfrm>
          <a:prstGeom prst="roundRect">
            <a:avLst>
              <a:gd name="adj" fmla="val 9114"/>
            </a:avLst>
          </a:prstGeom>
          <a:gradFill>
            <a:gsLst>
              <a:gs pos="5000">
                <a:schemeClr val="accent2">
                  <a:lumMod val="20000"/>
                  <a:lumOff val="80000"/>
                </a:schemeClr>
              </a:gs>
              <a:gs pos="12000">
                <a:schemeClr val="accent2">
                  <a:lumMod val="40000"/>
                  <a:lumOff val="60000"/>
                </a:schemeClr>
              </a:gs>
              <a:gs pos="30000">
                <a:schemeClr val="accent2"/>
              </a:gs>
              <a:gs pos="68000">
                <a:schemeClr val="accent2">
                  <a:lumMod val="75000"/>
                </a:schemeClr>
              </a:gs>
              <a:gs pos="9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ln w="25400">
            <a:solidFill>
              <a:schemeClr val="accent2"/>
            </a:solidFill>
          </a:ln>
          <a:effectLst>
            <a:outerShdw blurRad="50800" dist="38100" dir="5400000" algn="ctr" rotWithShape="0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glow" dir="t"/>
          </a:scene3d>
          <a:sp3d extrusionH="63500" prstMaterial="matte"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defRPr/>
            </a:pPr>
            <a:endParaRPr lang="en-US" sz="2000" b="1" dirty="0">
              <a:solidFill>
                <a:srgbClr val="FFFFFF"/>
              </a:solidFill>
              <a:effectLst>
                <a:glow rad="101600">
                  <a:schemeClr val="accent1">
                    <a:lumMod val="50000"/>
                    <a:alpha val="60000"/>
                  </a:schemeClr>
                </a:glow>
              </a:effectLst>
              <a:cs typeface="Arial" pitchFamily="34" charset="0"/>
            </a:endParaRPr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gray">
          <a:xfrm>
            <a:off x="3066094" y="3027729"/>
            <a:ext cx="335540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ts val="1200"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enlargement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1066800" y="3810001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 bwMode="auto">
          <a:xfrm>
            <a:off x="228600" y="4394775"/>
            <a:ext cx="3505200" cy="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800600" y="3834825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en-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096000" y="3834825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+ large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315200" y="3834824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-ment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7467600" y="3834825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 bwMode="auto">
          <a:xfrm>
            <a:off x="5257800" y="4419600"/>
            <a:ext cx="35052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56" b="97135" l="2755" r="953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07" y="3027729"/>
            <a:ext cx="941788" cy="90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9" b="95701" l="6265" r="974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819400"/>
            <a:ext cx="990600" cy="10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AutoShape 22"/>
          <p:cNvSpPr>
            <a:spLocks noChangeArrowheads="1"/>
          </p:cNvSpPr>
          <p:nvPr/>
        </p:nvSpPr>
        <p:spPr bwMode="gray">
          <a:xfrm>
            <a:off x="3054073" y="4953000"/>
            <a:ext cx="3228266" cy="741729"/>
          </a:xfrm>
          <a:prstGeom prst="roundRect">
            <a:avLst>
              <a:gd name="adj" fmla="val 9114"/>
            </a:avLst>
          </a:prstGeom>
          <a:gradFill>
            <a:gsLst>
              <a:gs pos="5000">
                <a:schemeClr val="accent2">
                  <a:lumMod val="20000"/>
                  <a:lumOff val="80000"/>
                </a:schemeClr>
              </a:gs>
              <a:gs pos="12000">
                <a:schemeClr val="accent2">
                  <a:lumMod val="40000"/>
                  <a:lumOff val="60000"/>
                </a:schemeClr>
              </a:gs>
              <a:gs pos="30000">
                <a:schemeClr val="accent2"/>
              </a:gs>
              <a:gs pos="68000">
                <a:schemeClr val="accent2">
                  <a:lumMod val="75000"/>
                </a:schemeClr>
              </a:gs>
              <a:gs pos="9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ln w="25400">
            <a:solidFill>
              <a:schemeClr val="accent2"/>
            </a:solidFill>
          </a:ln>
          <a:effectLst>
            <a:outerShdw blurRad="50800" dist="38100" dir="5400000" algn="ctr" rotWithShape="0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glow" dir="t"/>
          </a:scene3d>
          <a:sp3d extrusionH="63500" prstMaterial="matte"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defRPr/>
            </a:pPr>
            <a:endParaRPr lang="en-US" sz="2000" b="1" dirty="0">
              <a:solidFill>
                <a:srgbClr val="FFFFFF"/>
              </a:solidFill>
              <a:effectLst>
                <a:glow rad="101600">
                  <a:schemeClr val="accent1">
                    <a:lumMod val="50000"/>
                    <a:alpha val="60000"/>
                  </a:schemeClr>
                </a:glow>
              </a:effectLst>
              <a:cs typeface="Arial" pitchFamily="34" charset="0"/>
            </a:endParaRPr>
          </a:p>
        </p:txBody>
      </p:sp>
      <p:sp>
        <p:nvSpPr>
          <p:cNvPr id="41" name="Rectangle 11"/>
          <p:cNvSpPr>
            <a:spLocks noChangeArrowheads="1"/>
          </p:cNvSpPr>
          <p:nvPr/>
        </p:nvSpPr>
        <p:spPr bwMode="gray">
          <a:xfrm>
            <a:off x="3048000" y="5008929"/>
            <a:ext cx="335540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ts val="1200"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independent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-457200" y="6096001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in-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85800" y="6096001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+ depend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209800" y="60960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-ent</a:t>
            </a:r>
          </a:p>
        </p:txBody>
      </p:sp>
      <p:cxnSp>
        <p:nvCxnSpPr>
          <p:cNvPr id="52" name="Straight Connector 51"/>
          <p:cNvCxnSpPr/>
          <p:nvPr/>
        </p:nvCxnSpPr>
        <p:spPr bwMode="auto">
          <a:xfrm>
            <a:off x="2438400" y="6096001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>
            <a:off x="76200" y="6680775"/>
            <a:ext cx="3733800" cy="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4876800" y="6044625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in-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248400" y="6044625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depend + 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239000" y="6044624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atin typeface="Calibri" pitchFamily="34" charset="0"/>
              </a:rPr>
              <a:t>-ent</a:t>
            </a:r>
          </a:p>
        </p:txBody>
      </p:sp>
      <p:cxnSp>
        <p:nvCxnSpPr>
          <p:cNvPr id="57" name="Straight Connector 56"/>
          <p:cNvCxnSpPr/>
          <p:nvPr/>
        </p:nvCxnSpPr>
        <p:spPr bwMode="auto">
          <a:xfrm>
            <a:off x="6172200" y="6044625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 bwMode="auto">
          <a:xfrm>
            <a:off x="5334000" y="6629399"/>
            <a:ext cx="3505200" cy="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56" b="97135" l="2755" r="953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607" y="5190535"/>
            <a:ext cx="941788" cy="90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9" b="95701" l="6265" r="974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080118"/>
            <a:ext cx="990600" cy="10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17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" grpId="0"/>
      <p:bldP spid="33" grpId="0"/>
      <p:bldP spid="34" grpId="0"/>
      <p:bldP spid="35" grpId="0"/>
      <p:bldP spid="36" grpId="0" animBg="1"/>
      <p:bldP spid="37" grpId="0"/>
      <p:bldP spid="44" grpId="0"/>
      <p:bldP spid="45" grpId="0"/>
      <p:bldP spid="46" grpId="0"/>
      <p:bldP spid="40" grpId="0" animBg="1"/>
      <p:bldP spid="41" grpId="0"/>
      <p:bldP spid="49" grpId="0"/>
      <p:bldP spid="50" grpId="0"/>
      <p:bldP spid="51" grpId="0"/>
      <p:bldP spid="54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95300" y="1541249"/>
            <a:ext cx="8458200" cy="1103764"/>
            <a:chOff x="533400" y="1862138"/>
            <a:chExt cx="6248400" cy="990600"/>
          </a:xfrm>
        </p:grpSpPr>
        <p:grpSp>
          <p:nvGrpSpPr>
            <p:cNvPr id="17" name="Group 3"/>
            <p:cNvGrpSpPr>
              <a:grpSpLocks/>
            </p:cNvGrpSpPr>
            <p:nvPr/>
          </p:nvGrpSpPr>
          <p:grpSpPr bwMode="auto">
            <a:xfrm>
              <a:off x="533400" y="1862138"/>
              <a:ext cx="6248400" cy="990600"/>
              <a:chOff x="720" y="1392"/>
              <a:chExt cx="4058" cy="480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lt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" name="Group 5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20" name="AutoShape 6"/>
                <p:cNvSpPr>
                  <a:spLocks noChangeArrowheads="1"/>
                </p:cNvSpPr>
                <p:nvPr/>
              </p:nvSpPr>
              <p:spPr bwMode="lt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41176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1" name="AutoShape 7"/>
                <p:cNvSpPr>
                  <a:spLocks noChangeArrowheads="1"/>
                </p:cNvSpPr>
                <p:nvPr/>
              </p:nvSpPr>
              <p:spPr bwMode="lt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33333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0" name="Text Box 42"/>
            <p:cNvSpPr txBox="1">
              <a:spLocks noChangeArrowheads="1"/>
            </p:cNvSpPr>
            <p:nvPr/>
          </p:nvSpPr>
          <p:spPr bwMode="black">
            <a:xfrm>
              <a:off x="785542" y="1989897"/>
              <a:ext cx="5996258" cy="745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400" dirty="0">
                  <a:latin typeface="Calibri" pitchFamily="34" charset="0"/>
                  <a:cs typeface="Arial" charset="0"/>
                </a:rPr>
                <a:t>The meanings of the IC’s should be related to the meaning of the word</a:t>
              </a:r>
            </a:p>
          </p:txBody>
        </p:sp>
      </p:grpSp>
      <p:sp>
        <p:nvSpPr>
          <p:cNvPr id="3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2. Some recommendations on IC division</a:t>
            </a: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304800" y="1316307"/>
            <a:ext cx="611188" cy="608013"/>
            <a:chOff x="579" y="1386"/>
            <a:chExt cx="385" cy="383"/>
          </a:xfrm>
        </p:grpSpPr>
        <p:sp>
          <p:nvSpPr>
            <p:cNvPr id="23" name="Oval 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4" name="Group 1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5" name="Oval 1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6" name="Oval 1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7" name="Oval 1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8" name="Oval 1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</p:grpSp>
      <p:sp>
        <p:nvSpPr>
          <p:cNvPr id="29" name="Text Box 15"/>
          <p:cNvSpPr txBox="1">
            <a:spLocks noChangeArrowheads="1"/>
          </p:cNvSpPr>
          <p:nvPr/>
        </p:nvSpPr>
        <p:spPr bwMode="gray">
          <a:xfrm>
            <a:off x="412750" y="1386157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080808"/>
                </a:solidFill>
                <a:cs typeface="Arial" charset="0"/>
              </a:rPr>
              <a:t>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57200" y="3733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star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828800" y="37338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chy</a:t>
            </a:r>
          </a:p>
        </p:txBody>
      </p:sp>
      <p:sp>
        <p:nvSpPr>
          <p:cNvPr id="36" name="AutoShape 22"/>
          <p:cNvSpPr>
            <a:spLocks noChangeArrowheads="1"/>
          </p:cNvSpPr>
          <p:nvPr/>
        </p:nvSpPr>
        <p:spPr bwMode="gray">
          <a:xfrm>
            <a:off x="3072167" y="2971800"/>
            <a:ext cx="3228266" cy="741729"/>
          </a:xfrm>
          <a:prstGeom prst="roundRect">
            <a:avLst>
              <a:gd name="adj" fmla="val 9114"/>
            </a:avLst>
          </a:prstGeom>
          <a:gradFill>
            <a:gsLst>
              <a:gs pos="5000">
                <a:schemeClr val="accent2">
                  <a:lumMod val="20000"/>
                  <a:lumOff val="80000"/>
                </a:schemeClr>
              </a:gs>
              <a:gs pos="12000">
                <a:schemeClr val="accent2">
                  <a:lumMod val="40000"/>
                  <a:lumOff val="60000"/>
                </a:schemeClr>
              </a:gs>
              <a:gs pos="30000">
                <a:schemeClr val="accent2"/>
              </a:gs>
              <a:gs pos="68000">
                <a:schemeClr val="accent2">
                  <a:lumMod val="75000"/>
                </a:schemeClr>
              </a:gs>
              <a:gs pos="9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ln w="25400">
            <a:solidFill>
              <a:schemeClr val="accent2"/>
            </a:solidFill>
          </a:ln>
          <a:effectLst>
            <a:outerShdw blurRad="50800" dist="38100" dir="5400000" algn="ctr" rotWithShape="0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glow" dir="t"/>
          </a:scene3d>
          <a:sp3d extrusionH="63500" prstMaterial="matte"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defRPr/>
            </a:pPr>
            <a:endParaRPr lang="en-US" sz="2000" b="1" dirty="0">
              <a:solidFill>
                <a:srgbClr val="FFFFFF"/>
              </a:solidFill>
              <a:effectLst>
                <a:glow rad="101600">
                  <a:schemeClr val="accent1">
                    <a:lumMod val="50000"/>
                    <a:alpha val="60000"/>
                  </a:schemeClr>
                </a:glow>
              </a:effectLst>
              <a:cs typeface="Arial" pitchFamily="34" charset="0"/>
            </a:endParaRPr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gray">
          <a:xfrm>
            <a:off x="3066094" y="3027729"/>
            <a:ext cx="335540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ts val="1200"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starchy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1752600" y="3733800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 bwMode="auto">
          <a:xfrm>
            <a:off x="914400" y="4318574"/>
            <a:ext cx="1663901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553200" y="3707707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starch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001000" y="3707706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-y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7924800" y="3707707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 bwMode="auto">
          <a:xfrm>
            <a:off x="6553200" y="4292482"/>
            <a:ext cx="19812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56" b="97135" l="2755" r="953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07" y="2819400"/>
            <a:ext cx="941788" cy="90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9" b="95701" l="6265" r="974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641718"/>
            <a:ext cx="990600" cy="10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AutoShape 22"/>
          <p:cNvSpPr>
            <a:spLocks noChangeArrowheads="1"/>
          </p:cNvSpPr>
          <p:nvPr/>
        </p:nvSpPr>
        <p:spPr bwMode="gray">
          <a:xfrm>
            <a:off x="3054073" y="4953000"/>
            <a:ext cx="3228266" cy="741729"/>
          </a:xfrm>
          <a:prstGeom prst="roundRect">
            <a:avLst>
              <a:gd name="adj" fmla="val 9114"/>
            </a:avLst>
          </a:prstGeom>
          <a:gradFill>
            <a:gsLst>
              <a:gs pos="5000">
                <a:schemeClr val="accent2">
                  <a:lumMod val="20000"/>
                  <a:lumOff val="80000"/>
                </a:schemeClr>
              </a:gs>
              <a:gs pos="12000">
                <a:schemeClr val="accent2">
                  <a:lumMod val="40000"/>
                  <a:lumOff val="60000"/>
                </a:schemeClr>
              </a:gs>
              <a:gs pos="30000">
                <a:schemeClr val="accent2"/>
              </a:gs>
              <a:gs pos="68000">
                <a:schemeClr val="accent2">
                  <a:lumMod val="75000"/>
                </a:schemeClr>
              </a:gs>
              <a:gs pos="9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ln w="25400">
            <a:solidFill>
              <a:schemeClr val="accent2"/>
            </a:solidFill>
          </a:ln>
          <a:effectLst>
            <a:outerShdw blurRad="50800" dist="38100" dir="5400000" algn="ctr" rotWithShape="0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glow" dir="t"/>
          </a:scene3d>
          <a:sp3d extrusionH="63500" prstMaterial="matte"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defRPr/>
            </a:pPr>
            <a:endParaRPr lang="en-US" sz="2000" b="1" dirty="0">
              <a:solidFill>
                <a:srgbClr val="FFFFFF"/>
              </a:solidFill>
              <a:effectLst>
                <a:glow rad="101600">
                  <a:schemeClr val="accent1">
                    <a:lumMod val="50000"/>
                    <a:alpha val="60000"/>
                  </a:schemeClr>
                </a:glow>
              </a:effectLst>
              <a:cs typeface="Arial" pitchFamily="34" charset="0"/>
            </a:endParaRPr>
          </a:p>
        </p:txBody>
      </p:sp>
      <p:sp>
        <p:nvSpPr>
          <p:cNvPr id="41" name="Rectangle 11"/>
          <p:cNvSpPr>
            <a:spLocks noChangeArrowheads="1"/>
          </p:cNvSpPr>
          <p:nvPr/>
        </p:nvSpPr>
        <p:spPr bwMode="gray">
          <a:xfrm>
            <a:off x="3048000" y="5008929"/>
            <a:ext cx="335540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ts val="1200"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restrain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9593" y="6096001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rest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73993" y="60960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rain</a:t>
            </a:r>
          </a:p>
        </p:txBody>
      </p:sp>
      <p:cxnSp>
        <p:nvCxnSpPr>
          <p:cNvPr id="52" name="Straight Connector 51"/>
          <p:cNvCxnSpPr/>
          <p:nvPr/>
        </p:nvCxnSpPr>
        <p:spPr bwMode="auto">
          <a:xfrm>
            <a:off x="1702593" y="6096001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>
            <a:off x="533400" y="6680776"/>
            <a:ext cx="254079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400800" y="6044625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re-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772400" y="6044625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-strain</a:t>
            </a:r>
          </a:p>
        </p:txBody>
      </p:sp>
      <p:cxnSp>
        <p:nvCxnSpPr>
          <p:cNvPr id="57" name="Straight Connector 56"/>
          <p:cNvCxnSpPr/>
          <p:nvPr/>
        </p:nvCxnSpPr>
        <p:spPr bwMode="auto">
          <a:xfrm>
            <a:off x="7696200" y="6044625"/>
            <a:ext cx="0" cy="5847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endCxn id="55" idx="2"/>
          </p:cNvCxnSpPr>
          <p:nvPr/>
        </p:nvCxnSpPr>
        <p:spPr bwMode="auto">
          <a:xfrm>
            <a:off x="6858000" y="6629399"/>
            <a:ext cx="2095500" cy="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56" b="97135" l="2755" r="953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607" y="5190535"/>
            <a:ext cx="941788" cy="90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9" b="95701" l="6265" r="974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080118"/>
            <a:ext cx="990600" cy="10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164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" grpId="0"/>
      <p:bldP spid="33" grpId="0"/>
      <p:bldP spid="34" grpId="0"/>
      <p:bldP spid="36" grpId="0" animBg="1"/>
      <p:bldP spid="37" grpId="0"/>
      <p:bldP spid="45" grpId="0"/>
      <p:bldP spid="46" grpId="0"/>
      <p:bldP spid="40" grpId="0" animBg="1"/>
      <p:bldP spid="41" grpId="0"/>
      <p:bldP spid="50" grpId="0"/>
      <p:bldP spid="51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553671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itemized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3200400"/>
            <a:ext cx="8686800" cy="2971800"/>
          </a:xfrm>
          <a:prstGeom prst="roundRect">
            <a:avLst>
              <a:gd name="adj" fmla="val 1714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chemeClr val="tx1"/>
                </a:solidFill>
                <a:latin typeface="Calibri" pitchFamily="34" charset="0"/>
              </a:rPr>
              <a:t>item:	 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</a:rPr>
              <a:t>a free base which is a noun</a:t>
            </a:r>
            <a:endParaRPr lang="en-US" altLang="en-US" sz="2400" i="1" dirty="0">
              <a:solidFill>
                <a:schemeClr val="tx1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-ize /aɪz-/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: 	derivational class-changing verb-forming suffix meaning ‘</a:t>
            </a:r>
            <a:r>
              <a:rPr lang="en-US" sz="2400" i="1" kern="10" dirty="0">
                <a:solidFill>
                  <a:schemeClr val="tx1"/>
                </a:solidFill>
                <a:latin typeface="Calibri" pitchFamily="34" charset="0"/>
              </a:rPr>
              <a:t>become’ or ‘make like’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chemeClr val="tx1"/>
                </a:solidFill>
                <a:latin typeface="Calibri" pitchFamily="34" charset="0"/>
              </a:rPr>
              <a:t>-d /-d/:	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an allomorph of the inflectional suffix verb past simple morpheme {-ed</a:t>
            </a:r>
            <a:r>
              <a:rPr lang="en-US" sz="2400" kern="10" baseline="-25000" dirty="0">
                <a:solidFill>
                  <a:schemeClr val="tx1"/>
                </a:solidFill>
                <a:latin typeface="Calibri" pitchFamily="34" charset="0"/>
              </a:rPr>
              <a:t>1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} or of the inflectional verb past participle morpheme {-ed</a:t>
            </a:r>
            <a:r>
              <a:rPr lang="en-US" sz="2400" kern="10" baseline="-25000" dirty="0">
                <a:solidFill>
                  <a:schemeClr val="tx1"/>
                </a:solidFill>
                <a:latin typeface="Calibri" pitchFamily="34" charset="0"/>
              </a:rPr>
              <a:t>2</a:t>
            </a:r>
            <a:r>
              <a:rPr lang="en-US" sz="2400" kern="10" dirty="0">
                <a:solidFill>
                  <a:schemeClr val="tx1"/>
                </a:solidFill>
                <a:latin typeface="Calibri" pitchFamily="34" charset="0"/>
              </a:rPr>
              <a:t>}</a:t>
            </a:r>
            <a:endParaRPr lang="en-US" sz="2400" b="1" i="1" kern="1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447800" y="1663797"/>
            <a:ext cx="3695700" cy="927003"/>
            <a:chOff x="1752600" y="5206424"/>
            <a:chExt cx="2956560" cy="927003"/>
          </a:xfrm>
        </p:grpSpPr>
        <p:sp>
          <p:nvSpPr>
            <p:cNvPr id="14" name="TextBox 13"/>
            <p:cNvSpPr txBox="1"/>
            <p:nvPr/>
          </p:nvSpPr>
          <p:spPr>
            <a:xfrm>
              <a:off x="175260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Calibri" pitchFamily="34" charset="0"/>
                </a:rPr>
                <a:t>item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01240" y="5206425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-ize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32760" y="5206424"/>
              <a:ext cx="167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Calibri" pitchFamily="34" charset="0"/>
                </a:rPr>
                <a:t>-d</a:t>
              </a: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2606040" y="5206424"/>
              <a:ext cx="0" cy="66097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1756209" y="6133427"/>
              <a:ext cx="2312871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3550920" y="5282625"/>
              <a:ext cx="0" cy="85080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1783080" y="5867400"/>
              <a:ext cx="1645920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4930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4794" y="457200"/>
            <a:ext cx="3355406" cy="741729"/>
            <a:chOff x="3066094" y="2971800"/>
            <a:chExt cx="3355406" cy="741729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gray">
            <a:xfrm>
              <a:off x="3072167" y="2971800"/>
              <a:ext cx="3228266" cy="741729"/>
            </a:xfrm>
            <a:prstGeom prst="roundRect">
              <a:avLst>
                <a:gd name="adj" fmla="val 9114"/>
              </a:avLst>
            </a:prstGeom>
            <a:gradFill>
              <a:gsLst>
                <a:gs pos="5000">
                  <a:schemeClr val="accent2">
                    <a:lumMod val="20000"/>
                    <a:lumOff val="80000"/>
                  </a:schemeClr>
                </a:gs>
                <a:gs pos="12000">
                  <a:schemeClr val="accent2">
                    <a:lumMod val="40000"/>
                    <a:lumOff val="60000"/>
                  </a:schemeClr>
                </a:gs>
                <a:gs pos="30000">
                  <a:schemeClr val="accent2"/>
                </a:gs>
                <a:gs pos="68000">
                  <a:schemeClr val="accent2">
                    <a:lumMod val="75000"/>
                  </a:schemeClr>
                </a:gs>
                <a:gs pos="9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25400">
              <a:solidFill>
                <a:schemeClr val="accent2"/>
              </a:solidFill>
            </a:ln>
            <a:effectLst>
              <a:outerShdw blurRad="50800" dist="38100" dir="5400000" algn="ctr" rotWithShape="0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/>
            </a:scene3d>
            <a:sp3d extrusionH="63500" prstMaterial="matte">
              <a:bevelT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defRPr/>
              </a:pPr>
              <a:endParaRPr lang="en-US" sz="2000" b="1" dirty="0">
                <a:solidFill>
                  <a:srgbClr val="FFFFFF"/>
                </a:solidFill>
                <a:effectLst>
                  <a:glow rad="101600">
                    <a:srgbClr val="FDBD5F">
                      <a:lumMod val="50000"/>
                      <a:alpha val="60000"/>
                    </a:srgbClr>
                  </a:glow>
                </a:effectLst>
                <a:cs typeface="Arial" pitchFamily="34" charset="0"/>
              </a:endParaRPr>
            </a:p>
          </p:txBody>
        </p:sp>
        <p:sp>
          <p:nvSpPr>
            <p:cNvPr id="4" name="Rectangle 11"/>
            <p:cNvSpPr>
              <a:spLocks noChangeArrowheads="1"/>
            </p:cNvSpPr>
            <p:nvPr/>
          </p:nvSpPr>
          <p:spPr bwMode="gray">
            <a:xfrm>
              <a:off x="3066094" y="3027729"/>
              <a:ext cx="33554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FFFFFF"/>
                </a:buClr>
                <a:buSzPts val="1200"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ndara" pitchFamily="34" charset="0"/>
                </a:rPr>
                <a:t>preprofessional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endParaRP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28600" y="2819400"/>
            <a:ext cx="8610600" cy="3810000"/>
          </a:xfrm>
          <a:prstGeom prst="roundRect">
            <a:avLst>
              <a:gd name="adj" fmla="val 1416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bIns="0" anchor="ctr">
            <a:noAutofit/>
          </a:bodyPr>
          <a:lstStyle/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altLang="en-US" sz="2400" b="1" dirty="0">
                <a:solidFill>
                  <a:srgbClr val="000000"/>
                </a:solidFill>
                <a:latin typeface="Calibri" pitchFamily="34" charset="0"/>
              </a:rPr>
              <a:t>pre- /priː-/:	 </a:t>
            </a:r>
            <a:r>
              <a:rPr lang="en-US" altLang="en-US" sz="2400" dirty="0">
                <a:solidFill>
                  <a:srgbClr val="000000"/>
                </a:solidFill>
                <a:latin typeface="Calibri" pitchFamily="34" charset="0"/>
              </a:rPr>
              <a:t>a derivational class-maintaining prefix meaning </a:t>
            </a:r>
            <a:r>
              <a:rPr lang="en-US" altLang="en-US" sz="2400" i="1" dirty="0">
                <a:solidFill>
                  <a:srgbClr val="000000"/>
                </a:solidFill>
                <a:latin typeface="Calibri" pitchFamily="34" charset="0"/>
              </a:rPr>
              <a:t>‘before’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profess: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	a free base which is a verb</a:t>
            </a:r>
            <a:endParaRPr lang="en-US" sz="2400" b="1" kern="10" dirty="0">
              <a:solidFill>
                <a:srgbClr val="000000"/>
              </a:solidFill>
              <a:latin typeface="Calibri" pitchFamily="34" charset="0"/>
            </a:endParaRP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-ion /-ən /:	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a derivational class-changing noun-forming suffix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‘state or action of’</a:t>
            </a:r>
          </a:p>
          <a:p>
            <a:pPr marL="280988" indent="-280988" algn="just">
              <a:lnSpc>
                <a:spcPts val="35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en-US" sz="2400" b="1" kern="10" dirty="0">
                <a:solidFill>
                  <a:srgbClr val="000000"/>
                </a:solidFill>
                <a:latin typeface="Calibri" pitchFamily="34" charset="0"/>
              </a:rPr>
              <a:t>-al /-əl/: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	a derivational class-changing adjective-forming suffix meaning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‘of’ </a:t>
            </a:r>
            <a:r>
              <a:rPr lang="en-US" sz="2400" kern="10" dirty="0">
                <a:solidFill>
                  <a:srgbClr val="000000"/>
                </a:solidFill>
                <a:latin typeface="Calibri" pitchFamily="34" charset="0"/>
              </a:rPr>
              <a:t>or </a:t>
            </a:r>
            <a:r>
              <a:rPr lang="en-US" sz="2400" i="1" kern="10" dirty="0">
                <a:solidFill>
                  <a:srgbClr val="000000"/>
                </a:solidFill>
                <a:latin typeface="Calibri" pitchFamily="34" charset="0"/>
              </a:rPr>
              <a:t>‘concerning’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652303" y="1371600"/>
            <a:ext cx="7186897" cy="1155603"/>
            <a:chOff x="1652303" y="1663797"/>
            <a:chExt cx="5815297" cy="1155603"/>
          </a:xfrm>
        </p:grpSpPr>
        <p:grpSp>
          <p:nvGrpSpPr>
            <p:cNvPr id="2" name="Group 1"/>
            <p:cNvGrpSpPr/>
            <p:nvPr/>
          </p:nvGrpSpPr>
          <p:grpSpPr>
            <a:xfrm>
              <a:off x="1652303" y="1663797"/>
              <a:ext cx="5815297" cy="1155603"/>
              <a:chOff x="1909549" y="5206424"/>
              <a:chExt cx="3805451" cy="1155603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1909549" y="5206425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pre-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536629" y="5206425"/>
                <a:ext cx="83820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profess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038600" y="5206424"/>
                <a:ext cx="1676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0000"/>
                    </a:solidFill>
                    <a:latin typeface="Calibri" pitchFamily="34" charset="0"/>
                  </a:rPr>
                  <a:t>-al</a:t>
                </a:r>
              </a:p>
            </p:txBody>
          </p:sp>
          <p:cxnSp>
            <p:nvCxnSpPr>
              <p:cNvPr id="21" name="Straight Connector 20"/>
              <p:cNvCxnSpPr/>
              <p:nvPr/>
            </p:nvCxnSpPr>
            <p:spPr bwMode="auto">
              <a:xfrm>
                <a:off x="2446830" y="5206424"/>
                <a:ext cx="0" cy="1155603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1917708" y="6362027"/>
                <a:ext cx="2506163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 bwMode="auto">
              <a:xfrm>
                <a:off x="3899350" y="5282625"/>
                <a:ext cx="0" cy="85080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2527525" y="6133427"/>
                <a:ext cx="1896346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3953126" y="1676400"/>
              <a:ext cx="12808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</a:rPr>
                <a:t>-ion</a:t>
              </a:r>
            </a:p>
          </p:txBody>
        </p:sp>
        <p:cxnSp>
          <p:nvCxnSpPr>
            <p:cNvPr id="20" name="Straight Connector 19"/>
            <p:cNvCxnSpPr/>
            <p:nvPr/>
          </p:nvCxnSpPr>
          <p:spPr bwMode="auto">
            <a:xfrm>
              <a:off x="3829811" y="1722602"/>
              <a:ext cx="0" cy="63959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2596663" y="2362200"/>
              <a:ext cx="1996911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7532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theme/theme1.xml><?xml version="1.0" encoding="utf-8"?>
<a:theme xmlns:a="http://schemas.openxmlformats.org/drawingml/2006/main" name="781TGp_autumn_light">
  <a:themeElements>
    <a:clrScheme name="Custom 9">
      <a:dk1>
        <a:srgbClr val="000000"/>
      </a:dk1>
      <a:lt1>
        <a:srgbClr val="FFFFFF"/>
      </a:lt1>
      <a:dk2>
        <a:srgbClr val="4B1919"/>
      </a:dk2>
      <a:lt2>
        <a:srgbClr val="969696"/>
      </a:lt2>
      <a:accent1>
        <a:srgbClr val="F8B24A"/>
      </a:accent1>
      <a:accent2>
        <a:srgbClr val="F98151"/>
      </a:accent2>
      <a:accent3>
        <a:srgbClr val="889EE4"/>
      </a:accent3>
      <a:accent4>
        <a:srgbClr val="66C298"/>
      </a:accent4>
      <a:accent5>
        <a:srgbClr val="C98FD9"/>
      </a:accent5>
      <a:accent6>
        <a:srgbClr val="E27449"/>
      </a:accent6>
      <a:hlink>
        <a:srgbClr val="8FB43E"/>
      </a:hlink>
      <a:folHlink>
        <a:srgbClr val="73B0C3"/>
      </a:folHlink>
    </a:clrScheme>
    <a:fontScheme name="Office Theme">
      <a:majorFont>
        <a:latin typeface="Trebuchet MS"/>
        <a:ea typeface=""/>
        <a:cs typeface="Arial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B1919"/>
        </a:dk2>
        <a:lt2>
          <a:srgbClr val="969696"/>
        </a:lt2>
        <a:accent1>
          <a:srgbClr val="F8B24A"/>
        </a:accent1>
        <a:accent2>
          <a:srgbClr val="F98151"/>
        </a:accent2>
        <a:accent3>
          <a:srgbClr val="FFFFFF"/>
        </a:accent3>
        <a:accent4>
          <a:srgbClr val="000000"/>
        </a:accent4>
        <a:accent5>
          <a:srgbClr val="FBD5B1"/>
        </a:accent5>
        <a:accent6>
          <a:srgbClr val="E27449"/>
        </a:accent6>
        <a:hlink>
          <a:srgbClr val="8FB43E"/>
        </a:hlink>
        <a:folHlink>
          <a:srgbClr val="73B0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D6722"/>
        </a:dk2>
        <a:lt2>
          <a:srgbClr val="808080"/>
        </a:lt2>
        <a:accent1>
          <a:srgbClr val="59CBC8"/>
        </a:accent1>
        <a:accent2>
          <a:srgbClr val="6BCB82"/>
        </a:accent2>
        <a:accent3>
          <a:srgbClr val="FFFFFF"/>
        </a:accent3>
        <a:accent4>
          <a:srgbClr val="000000"/>
        </a:accent4>
        <a:accent5>
          <a:srgbClr val="B5E2E0"/>
        </a:accent5>
        <a:accent6>
          <a:srgbClr val="60B875"/>
        </a:accent6>
        <a:hlink>
          <a:srgbClr val="9EC460"/>
        </a:hlink>
        <a:folHlink>
          <a:srgbClr val="D1CE4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F197B"/>
        </a:dk2>
        <a:lt2>
          <a:srgbClr val="808080"/>
        </a:lt2>
        <a:accent1>
          <a:srgbClr val="71B8FF"/>
        </a:accent1>
        <a:accent2>
          <a:srgbClr val="A3A3FF"/>
        </a:accent2>
        <a:accent3>
          <a:srgbClr val="FFFFFF"/>
        </a:accent3>
        <a:accent4>
          <a:srgbClr val="000000"/>
        </a:accent4>
        <a:accent5>
          <a:srgbClr val="BBD8FF"/>
        </a:accent5>
        <a:accent6>
          <a:srgbClr val="9393E7"/>
        </a:accent6>
        <a:hlink>
          <a:srgbClr val="72C3E0"/>
        </a:hlink>
        <a:folHlink>
          <a:srgbClr val="C58AF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39TGp_flower_light">
  <a:themeElements>
    <a:clrScheme name="Custom 28">
      <a:dk1>
        <a:srgbClr val="000000"/>
      </a:dk1>
      <a:lt1>
        <a:srgbClr val="FFFFFF"/>
      </a:lt1>
      <a:dk2>
        <a:srgbClr val="93356D"/>
      </a:dk2>
      <a:lt2>
        <a:srgbClr val="808080"/>
      </a:lt2>
      <a:accent1>
        <a:srgbClr val="FDBD5F"/>
      </a:accent1>
      <a:accent2>
        <a:srgbClr val="EB99BE"/>
      </a:accent2>
      <a:accent3>
        <a:srgbClr val="65B2D5"/>
      </a:accent3>
      <a:accent4>
        <a:srgbClr val="D3936F"/>
      </a:accent4>
      <a:accent5>
        <a:srgbClr val="6ED4AD"/>
      </a:accent5>
      <a:accent6>
        <a:srgbClr val="8B86D0"/>
      </a:accent6>
      <a:hlink>
        <a:srgbClr val="99D55D"/>
      </a:hlink>
      <a:folHlink>
        <a:srgbClr val="C9AAE8"/>
      </a:folHlink>
    </a:clrScheme>
    <a:fontScheme name="Office Them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1274B6"/>
        </a:dk2>
        <a:lt2>
          <a:srgbClr val="808080"/>
        </a:lt2>
        <a:accent1>
          <a:srgbClr val="BBB7EB"/>
        </a:accent1>
        <a:accent2>
          <a:srgbClr val="8AD8EA"/>
        </a:accent2>
        <a:accent3>
          <a:srgbClr val="FFFFFF"/>
        </a:accent3>
        <a:accent4>
          <a:srgbClr val="000000"/>
        </a:accent4>
        <a:accent5>
          <a:srgbClr val="DAD8F3"/>
        </a:accent5>
        <a:accent6>
          <a:srgbClr val="7DC4D4"/>
        </a:accent6>
        <a:hlink>
          <a:srgbClr val="A1D57D"/>
        </a:hlink>
        <a:folHlink>
          <a:srgbClr val="F6B4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146C51"/>
        </a:dk2>
        <a:lt2>
          <a:srgbClr val="808080"/>
        </a:lt2>
        <a:accent1>
          <a:srgbClr val="84CABD"/>
        </a:accent1>
        <a:accent2>
          <a:srgbClr val="8DABD7"/>
        </a:accent2>
        <a:accent3>
          <a:srgbClr val="FFFFFF"/>
        </a:accent3>
        <a:accent4>
          <a:srgbClr val="000000"/>
        </a:accent4>
        <a:accent5>
          <a:srgbClr val="C2E1DB"/>
        </a:accent5>
        <a:accent6>
          <a:srgbClr val="7F9BC3"/>
        </a:accent6>
        <a:hlink>
          <a:srgbClr val="D6BE7C"/>
        </a:hlink>
        <a:folHlink>
          <a:srgbClr val="96CB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93356D"/>
        </a:dk2>
        <a:lt2>
          <a:srgbClr val="808080"/>
        </a:lt2>
        <a:accent1>
          <a:srgbClr val="FDBD5F"/>
        </a:accent1>
        <a:accent2>
          <a:srgbClr val="EB99BE"/>
        </a:accent2>
        <a:accent3>
          <a:srgbClr val="FFFFFF"/>
        </a:accent3>
        <a:accent4>
          <a:srgbClr val="000000"/>
        </a:accent4>
        <a:accent5>
          <a:srgbClr val="FEDBB6"/>
        </a:accent5>
        <a:accent6>
          <a:srgbClr val="D58AAC"/>
        </a:accent6>
        <a:hlink>
          <a:srgbClr val="99D55D"/>
        </a:hlink>
        <a:folHlink>
          <a:srgbClr val="C9AA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839TGp_flower_light">
  <a:themeElements>
    <a:clrScheme name="Custom 28">
      <a:dk1>
        <a:srgbClr val="000000"/>
      </a:dk1>
      <a:lt1>
        <a:srgbClr val="FFFFFF"/>
      </a:lt1>
      <a:dk2>
        <a:srgbClr val="93356D"/>
      </a:dk2>
      <a:lt2>
        <a:srgbClr val="808080"/>
      </a:lt2>
      <a:accent1>
        <a:srgbClr val="FDBD5F"/>
      </a:accent1>
      <a:accent2>
        <a:srgbClr val="EB99BE"/>
      </a:accent2>
      <a:accent3>
        <a:srgbClr val="65B2D5"/>
      </a:accent3>
      <a:accent4>
        <a:srgbClr val="D3936F"/>
      </a:accent4>
      <a:accent5>
        <a:srgbClr val="6ED4AD"/>
      </a:accent5>
      <a:accent6>
        <a:srgbClr val="8B86D0"/>
      </a:accent6>
      <a:hlink>
        <a:srgbClr val="99D55D"/>
      </a:hlink>
      <a:folHlink>
        <a:srgbClr val="C9AAE8"/>
      </a:folHlink>
    </a:clrScheme>
    <a:fontScheme name="Office Them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1274B6"/>
        </a:dk2>
        <a:lt2>
          <a:srgbClr val="808080"/>
        </a:lt2>
        <a:accent1>
          <a:srgbClr val="BBB7EB"/>
        </a:accent1>
        <a:accent2>
          <a:srgbClr val="8AD8EA"/>
        </a:accent2>
        <a:accent3>
          <a:srgbClr val="FFFFFF"/>
        </a:accent3>
        <a:accent4>
          <a:srgbClr val="000000"/>
        </a:accent4>
        <a:accent5>
          <a:srgbClr val="DAD8F3"/>
        </a:accent5>
        <a:accent6>
          <a:srgbClr val="7DC4D4"/>
        </a:accent6>
        <a:hlink>
          <a:srgbClr val="A1D57D"/>
        </a:hlink>
        <a:folHlink>
          <a:srgbClr val="F6B4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146C51"/>
        </a:dk2>
        <a:lt2>
          <a:srgbClr val="808080"/>
        </a:lt2>
        <a:accent1>
          <a:srgbClr val="84CABD"/>
        </a:accent1>
        <a:accent2>
          <a:srgbClr val="8DABD7"/>
        </a:accent2>
        <a:accent3>
          <a:srgbClr val="FFFFFF"/>
        </a:accent3>
        <a:accent4>
          <a:srgbClr val="000000"/>
        </a:accent4>
        <a:accent5>
          <a:srgbClr val="C2E1DB"/>
        </a:accent5>
        <a:accent6>
          <a:srgbClr val="7F9BC3"/>
        </a:accent6>
        <a:hlink>
          <a:srgbClr val="D6BE7C"/>
        </a:hlink>
        <a:folHlink>
          <a:srgbClr val="96CB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93356D"/>
        </a:dk2>
        <a:lt2>
          <a:srgbClr val="808080"/>
        </a:lt2>
        <a:accent1>
          <a:srgbClr val="FDBD5F"/>
        </a:accent1>
        <a:accent2>
          <a:srgbClr val="EB99BE"/>
        </a:accent2>
        <a:accent3>
          <a:srgbClr val="FFFFFF"/>
        </a:accent3>
        <a:accent4>
          <a:srgbClr val="000000"/>
        </a:accent4>
        <a:accent5>
          <a:srgbClr val="FEDBB6"/>
        </a:accent5>
        <a:accent6>
          <a:srgbClr val="D58AAC"/>
        </a:accent6>
        <a:hlink>
          <a:srgbClr val="99D55D"/>
        </a:hlink>
        <a:folHlink>
          <a:srgbClr val="C9AA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839TGp_flower_light">
  <a:themeElements>
    <a:clrScheme name="Custom 28">
      <a:dk1>
        <a:srgbClr val="000000"/>
      </a:dk1>
      <a:lt1>
        <a:srgbClr val="FFFFFF"/>
      </a:lt1>
      <a:dk2>
        <a:srgbClr val="93356D"/>
      </a:dk2>
      <a:lt2>
        <a:srgbClr val="808080"/>
      </a:lt2>
      <a:accent1>
        <a:srgbClr val="FDBD5F"/>
      </a:accent1>
      <a:accent2>
        <a:srgbClr val="EB99BE"/>
      </a:accent2>
      <a:accent3>
        <a:srgbClr val="65B2D5"/>
      </a:accent3>
      <a:accent4>
        <a:srgbClr val="D3936F"/>
      </a:accent4>
      <a:accent5>
        <a:srgbClr val="6ED4AD"/>
      </a:accent5>
      <a:accent6>
        <a:srgbClr val="8B86D0"/>
      </a:accent6>
      <a:hlink>
        <a:srgbClr val="99D55D"/>
      </a:hlink>
      <a:folHlink>
        <a:srgbClr val="C9AAE8"/>
      </a:folHlink>
    </a:clrScheme>
    <a:fontScheme name="Office Them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1274B6"/>
        </a:dk2>
        <a:lt2>
          <a:srgbClr val="808080"/>
        </a:lt2>
        <a:accent1>
          <a:srgbClr val="BBB7EB"/>
        </a:accent1>
        <a:accent2>
          <a:srgbClr val="8AD8EA"/>
        </a:accent2>
        <a:accent3>
          <a:srgbClr val="FFFFFF"/>
        </a:accent3>
        <a:accent4>
          <a:srgbClr val="000000"/>
        </a:accent4>
        <a:accent5>
          <a:srgbClr val="DAD8F3"/>
        </a:accent5>
        <a:accent6>
          <a:srgbClr val="7DC4D4"/>
        </a:accent6>
        <a:hlink>
          <a:srgbClr val="A1D57D"/>
        </a:hlink>
        <a:folHlink>
          <a:srgbClr val="F6B4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146C51"/>
        </a:dk2>
        <a:lt2>
          <a:srgbClr val="808080"/>
        </a:lt2>
        <a:accent1>
          <a:srgbClr val="84CABD"/>
        </a:accent1>
        <a:accent2>
          <a:srgbClr val="8DABD7"/>
        </a:accent2>
        <a:accent3>
          <a:srgbClr val="FFFFFF"/>
        </a:accent3>
        <a:accent4>
          <a:srgbClr val="000000"/>
        </a:accent4>
        <a:accent5>
          <a:srgbClr val="C2E1DB"/>
        </a:accent5>
        <a:accent6>
          <a:srgbClr val="7F9BC3"/>
        </a:accent6>
        <a:hlink>
          <a:srgbClr val="D6BE7C"/>
        </a:hlink>
        <a:folHlink>
          <a:srgbClr val="96CB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93356D"/>
        </a:dk2>
        <a:lt2>
          <a:srgbClr val="808080"/>
        </a:lt2>
        <a:accent1>
          <a:srgbClr val="FDBD5F"/>
        </a:accent1>
        <a:accent2>
          <a:srgbClr val="EB99BE"/>
        </a:accent2>
        <a:accent3>
          <a:srgbClr val="FFFFFF"/>
        </a:accent3>
        <a:accent4>
          <a:srgbClr val="000000"/>
        </a:accent4>
        <a:accent5>
          <a:srgbClr val="FEDBB6"/>
        </a:accent5>
        <a:accent6>
          <a:srgbClr val="D58AAC"/>
        </a:accent6>
        <a:hlink>
          <a:srgbClr val="99D55D"/>
        </a:hlink>
        <a:folHlink>
          <a:srgbClr val="C9AA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781TGp_autumn_light</Template>
  <TotalTime>4767</TotalTime>
  <Words>530</Words>
  <Application>Microsoft Office PowerPoint</Application>
  <PresentationFormat>On-screen Show (4:3)</PresentationFormat>
  <Paragraphs>243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Arial</vt:lpstr>
      <vt:lpstr>Arial Black</vt:lpstr>
      <vt:lpstr>Calibri</vt:lpstr>
      <vt:lpstr>Candara</vt:lpstr>
      <vt:lpstr>Times New Roman</vt:lpstr>
      <vt:lpstr>Trebuchet MS</vt:lpstr>
      <vt:lpstr>Wingdings</vt:lpstr>
      <vt:lpstr>781TGp_autumn_light</vt:lpstr>
      <vt:lpstr>839TGp_flower_light</vt:lpstr>
      <vt:lpstr>1_839TGp_flower_light</vt:lpstr>
      <vt:lpstr>2_839TGp_flower_light</vt:lpstr>
      <vt:lpstr>PowerPoint Presentation</vt:lpstr>
      <vt:lpstr>Chapter 3: IMMEDIATE CONSTITUENTS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khach</dc:creator>
  <cp:lastModifiedBy>Fish</cp:lastModifiedBy>
  <cp:revision>522</cp:revision>
  <dcterms:created xsi:type="dcterms:W3CDTF">2016-08-03T13:31:01Z</dcterms:created>
  <dcterms:modified xsi:type="dcterms:W3CDTF">2019-09-30T11:56:38Z</dcterms:modified>
</cp:coreProperties>
</file>